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8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Wong Marcus</dc:creator>
  <cp:lastModifiedBy>MW</cp:lastModifiedBy>
  <cp:revision>1</cp:revision>
  <dcterms:created xsi:type="dcterms:W3CDTF">2006-08-16T00:00:00Z</dcterms:created>
  <dcterms:modified xsi:type="dcterms:W3CDTF">2016-05-02T13:56:34Z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1462197380</vt:lpwstr>
  </property>
</Properties>
</file>