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handoutMasterIdLst>
    <p:handoutMasterId r:id="rId13"/>
  </p:handoutMasterIdLst>
  <p:sldIdLst>
    <p:sldId id="913" r:id="rId2"/>
    <p:sldId id="932" r:id="rId3"/>
    <p:sldId id="934" r:id="rId4"/>
    <p:sldId id="920" r:id="rId5"/>
    <p:sldId id="936" r:id="rId6"/>
    <p:sldId id="937" r:id="rId7"/>
    <p:sldId id="939" r:id="rId8"/>
    <p:sldId id="938" r:id="rId9"/>
    <p:sldId id="927" r:id="rId10"/>
    <p:sldId id="929" r:id="rId11"/>
  </p:sldIdLst>
  <p:sldSz cx="12192000" cy="6858000"/>
  <p:notesSz cx="6735763" cy="9866313"/>
  <p:embeddedFontLst>
    <p:embeddedFont>
      <p:font typeface="Calibri" panose="020F0502020204030204" pitchFamily="34" charset="0"/>
      <p:regular r:id="rId14"/>
      <p:bold r:id="rId15"/>
      <p:italic r:id="rId16"/>
      <p:boldItalic r:id="rId17"/>
    </p:embeddedFont>
    <p:embeddedFont>
      <p:font typeface="Muli" panose="020B0604020202020204" charset="0"/>
      <p:regular r:id="rId18"/>
      <p:bold r:id="rId19"/>
      <p:italic r:id="rId20"/>
      <p:boldItalic r:id="rId21"/>
    </p:embeddedFont>
    <p:embeddedFont>
      <p:font typeface="Roboto Condensed" panose="020B0604020202020204" charset="0"/>
      <p:regular r:id="rId22"/>
      <p:bold r:id="rId23"/>
      <p:italic r:id="rId24"/>
      <p:boldItalic r:id="rId25"/>
    </p:embeddedFont>
  </p:embeddedFontLst>
  <p:defaultTex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62"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A332"/>
    <a:srgbClr val="F5F5F5"/>
    <a:srgbClr val="1B4049"/>
    <a:srgbClr val="FFF4E0"/>
    <a:srgbClr val="FFEDCB"/>
    <a:srgbClr val="FFDD9E"/>
    <a:srgbClr val="F4A7AE"/>
    <a:srgbClr val="DC5D66"/>
    <a:srgbClr val="C51718"/>
    <a:srgbClr val="EDF6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4125" autoAdjust="0"/>
  </p:normalViewPr>
  <p:slideViewPr>
    <p:cSldViewPr snapToGrid="0" snapToObjects="1">
      <p:cViewPr varScale="1">
        <p:scale>
          <a:sx n="95" d="100"/>
          <a:sy n="95" d="100"/>
        </p:scale>
        <p:origin x="84" y="282"/>
      </p:cViewPr>
      <p:guideLst>
        <p:guide orient="horz" pos="1162"/>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8F66D19-FDE4-43AA-8F4E-AD017182E4A0}"/>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22A3BD8C-059B-40F6-A427-3ECC0F02619B}"/>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CBFD817-2B7D-4C9E-B2B5-1F56EA099F1B}" type="datetimeFigureOut">
              <a:rPr lang="de-DE" smtClean="0"/>
              <a:t>30.09.2019</a:t>
            </a:fld>
            <a:endParaRPr lang="de-DE"/>
          </a:p>
        </p:txBody>
      </p:sp>
      <p:sp>
        <p:nvSpPr>
          <p:cNvPr id="4" name="Fußzeilenplatzhalter 3">
            <a:extLst>
              <a:ext uri="{FF2B5EF4-FFF2-40B4-BE49-F238E27FC236}">
                <a16:creationId xmlns:a16="http://schemas.microsoft.com/office/drawing/2014/main" id="{BCFB65B6-AB89-4D88-83B3-DD5190BA7834}"/>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r>
              <a:rPr lang="de-DE"/>
              <a:t>THE NGMN ALLIANCE - TITEL - DATUM</a:t>
            </a:r>
          </a:p>
        </p:txBody>
      </p:sp>
      <p:sp>
        <p:nvSpPr>
          <p:cNvPr id="5" name="Foliennummernplatzhalter 4">
            <a:extLst>
              <a:ext uri="{FF2B5EF4-FFF2-40B4-BE49-F238E27FC236}">
                <a16:creationId xmlns:a16="http://schemas.microsoft.com/office/drawing/2014/main" id="{19E07B69-BDAB-4837-A98B-EDA9797D946E}"/>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38BD971-2211-4C85-806B-7B2FA98AA86D}" type="slidenum">
              <a:rPr lang="de-DE" smtClean="0"/>
              <a:t>‹#›</a:t>
            </a:fld>
            <a:endParaRPr lang="de-DE"/>
          </a:p>
        </p:txBody>
      </p:sp>
    </p:spTree>
    <p:extLst>
      <p:ext uri="{BB962C8B-B14F-4D97-AF65-F5344CB8AC3E}">
        <p14:creationId xmlns:p14="http://schemas.microsoft.com/office/powerpoint/2010/main" val="26010745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 y="0"/>
            <a:ext cx="2919413" cy="493713"/>
          </a:xfrm>
          <a:prstGeom prst="rect">
            <a:avLst/>
          </a:prstGeom>
        </p:spPr>
        <p:txBody>
          <a:bodyPr vert="horz" lIns="90489" tIns="45245" rIns="90489" bIns="45245" rtlCol="0"/>
          <a:lstStyle>
            <a:lvl1pPr algn="l">
              <a:defRPr sz="1200">
                <a:latin typeface="Arial" charset="0"/>
                <a:cs typeface="+mn-cs"/>
              </a:defRPr>
            </a:lvl1pPr>
          </a:lstStyle>
          <a:p>
            <a:pPr>
              <a:defRPr/>
            </a:pPr>
            <a:endParaRPr lang="de-CH"/>
          </a:p>
        </p:txBody>
      </p:sp>
      <p:sp>
        <p:nvSpPr>
          <p:cNvPr id="3" name="Datumsplatzhalter 2"/>
          <p:cNvSpPr>
            <a:spLocks noGrp="1"/>
          </p:cNvSpPr>
          <p:nvPr>
            <p:ph type="dt" idx="1"/>
          </p:nvPr>
        </p:nvSpPr>
        <p:spPr>
          <a:xfrm>
            <a:off x="3814763" y="0"/>
            <a:ext cx="2919412" cy="493713"/>
          </a:xfrm>
          <a:prstGeom prst="rect">
            <a:avLst/>
          </a:prstGeom>
        </p:spPr>
        <p:txBody>
          <a:bodyPr vert="horz" lIns="90489" tIns="45245" rIns="90489" bIns="45245" rtlCol="0"/>
          <a:lstStyle>
            <a:lvl1pPr algn="r">
              <a:defRPr sz="1200">
                <a:latin typeface="Arial" charset="0"/>
                <a:cs typeface="+mn-cs"/>
              </a:defRPr>
            </a:lvl1pPr>
          </a:lstStyle>
          <a:p>
            <a:pPr>
              <a:defRPr/>
            </a:pPr>
            <a:fld id="{14E60684-1F89-455A-A17A-998996BFFC7E}" type="datetimeFigureOut">
              <a:rPr lang="de-DE"/>
              <a:pPr>
                <a:defRPr/>
              </a:pPr>
              <a:t>30.09.2019</a:t>
            </a:fld>
            <a:endParaRPr lang="de-CH"/>
          </a:p>
        </p:txBody>
      </p:sp>
      <p:sp>
        <p:nvSpPr>
          <p:cNvPr id="4" name="Folienbildplatzhalt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0489" tIns="45245" rIns="90489" bIns="45245" rtlCol="0" anchor="ctr"/>
          <a:lstStyle/>
          <a:p>
            <a:pPr lvl="0"/>
            <a:endParaRPr lang="de-CH" noProof="0"/>
          </a:p>
        </p:txBody>
      </p:sp>
      <p:sp>
        <p:nvSpPr>
          <p:cNvPr id="5" name="Notizenplatzhalter 4"/>
          <p:cNvSpPr>
            <a:spLocks noGrp="1"/>
          </p:cNvSpPr>
          <p:nvPr>
            <p:ph type="body" sz="quarter" idx="3"/>
          </p:nvPr>
        </p:nvSpPr>
        <p:spPr>
          <a:xfrm>
            <a:off x="673104" y="4686300"/>
            <a:ext cx="5389563" cy="4440238"/>
          </a:xfrm>
          <a:prstGeom prst="rect">
            <a:avLst/>
          </a:prstGeom>
        </p:spPr>
        <p:txBody>
          <a:bodyPr vert="horz" lIns="90489" tIns="45245" rIns="90489" bIns="45245"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
        <p:nvSpPr>
          <p:cNvPr id="6" name="Fußzeilenplatzhalter 5"/>
          <p:cNvSpPr>
            <a:spLocks noGrp="1"/>
          </p:cNvSpPr>
          <p:nvPr>
            <p:ph type="ftr" sz="quarter" idx="4"/>
          </p:nvPr>
        </p:nvSpPr>
        <p:spPr>
          <a:xfrm>
            <a:off x="4" y="9371013"/>
            <a:ext cx="2919413" cy="493712"/>
          </a:xfrm>
          <a:prstGeom prst="rect">
            <a:avLst/>
          </a:prstGeom>
        </p:spPr>
        <p:txBody>
          <a:bodyPr vert="horz" lIns="90489" tIns="45245" rIns="90489" bIns="45245" rtlCol="0" anchor="b"/>
          <a:lstStyle>
            <a:lvl1pPr algn="l">
              <a:defRPr sz="1200">
                <a:latin typeface="Arial" charset="0"/>
                <a:cs typeface="+mn-cs"/>
              </a:defRPr>
            </a:lvl1pPr>
          </a:lstStyle>
          <a:p>
            <a:pPr>
              <a:defRPr/>
            </a:pPr>
            <a:r>
              <a:rPr lang="de-CH"/>
              <a:t>THE NGMN ALLIANCE - TITEL - DATUM</a:t>
            </a:r>
          </a:p>
        </p:txBody>
      </p:sp>
      <p:sp>
        <p:nvSpPr>
          <p:cNvPr id="7" name="Foliennummernplatzhalter 6"/>
          <p:cNvSpPr>
            <a:spLocks noGrp="1"/>
          </p:cNvSpPr>
          <p:nvPr>
            <p:ph type="sldNum" sz="quarter" idx="5"/>
          </p:nvPr>
        </p:nvSpPr>
        <p:spPr>
          <a:xfrm>
            <a:off x="3814763" y="9371013"/>
            <a:ext cx="2919412" cy="493712"/>
          </a:xfrm>
          <a:prstGeom prst="rect">
            <a:avLst/>
          </a:prstGeom>
        </p:spPr>
        <p:txBody>
          <a:bodyPr vert="horz" lIns="90489" tIns="45245" rIns="90489" bIns="45245" rtlCol="0" anchor="b"/>
          <a:lstStyle>
            <a:lvl1pPr algn="r">
              <a:defRPr sz="1200">
                <a:latin typeface="Arial" charset="0"/>
                <a:cs typeface="+mn-cs"/>
              </a:defRPr>
            </a:lvl1pPr>
          </a:lstStyle>
          <a:p>
            <a:pPr>
              <a:defRPr/>
            </a:pPr>
            <a:fld id="{DA75CCB0-F90E-4E34-A6FC-5DE373CB34B3}" type="slidenum">
              <a:rPr lang="de-CH"/>
              <a:pPr>
                <a:defRPr/>
              </a:pPr>
              <a:t>‹#›</a:t>
            </a:fld>
            <a:endParaRPr lang="de-CH"/>
          </a:p>
        </p:txBody>
      </p:sp>
    </p:spTree>
    <p:extLst>
      <p:ext uri="{BB962C8B-B14F-4D97-AF65-F5344CB8AC3E}">
        <p14:creationId xmlns:p14="http://schemas.microsoft.com/office/powerpoint/2010/main" val="117646314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NGMN Titelfolie">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5AA8E769-3DB4-4F52-9710-285439CBC05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690" t="14019" r="457" b="12165"/>
          <a:stretch/>
        </p:blipFill>
        <p:spPr>
          <a:xfrm>
            <a:off x="0" y="-12032"/>
            <a:ext cx="12192000" cy="6858000"/>
          </a:xfrm>
          <a:prstGeom prst="rect">
            <a:avLst/>
          </a:prstGeom>
        </p:spPr>
      </p:pic>
      <p:sp>
        <p:nvSpPr>
          <p:cNvPr id="2" name="Rechteck 1">
            <a:extLst>
              <a:ext uri="{FF2B5EF4-FFF2-40B4-BE49-F238E27FC236}">
                <a16:creationId xmlns:a16="http://schemas.microsoft.com/office/drawing/2014/main" id="{AF35AE00-E923-4A5C-B487-C24841E980A0}"/>
              </a:ext>
            </a:extLst>
          </p:cNvPr>
          <p:cNvSpPr/>
          <p:nvPr userDrawn="1"/>
        </p:nvSpPr>
        <p:spPr>
          <a:xfrm>
            <a:off x="7363325" y="-12032"/>
            <a:ext cx="4828676" cy="1564105"/>
          </a:xfrm>
          <a:prstGeom prst="rect">
            <a:avLst/>
          </a:prstGeom>
          <a:gradFill>
            <a:gsLst>
              <a:gs pos="0">
                <a:schemeClr val="bg1">
                  <a:alpha val="0"/>
                </a:schemeClr>
              </a:gs>
              <a:gs pos="46000">
                <a:schemeClr val="bg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8AFD03D7-6DC3-48AD-9F6C-CB889169FF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18484" y="148162"/>
            <a:ext cx="2032282" cy="1145113"/>
          </a:xfrm>
          <a:prstGeom prst="rect">
            <a:avLst/>
          </a:prstGeom>
        </p:spPr>
      </p:pic>
      <p:sp>
        <p:nvSpPr>
          <p:cNvPr id="8" name="Rechteck 7">
            <a:extLst>
              <a:ext uri="{FF2B5EF4-FFF2-40B4-BE49-F238E27FC236}">
                <a16:creationId xmlns:a16="http://schemas.microsoft.com/office/drawing/2014/main" id="{58A47B94-751F-4AC7-8F4A-A7D8C3A77C10}"/>
              </a:ext>
            </a:extLst>
          </p:cNvPr>
          <p:cNvSpPr/>
          <p:nvPr userDrawn="1"/>
        </p:nvSpPr>
        <p:spPr>
          <a:xfrm>
            <a:off x="7363325" y="1564105"/>
            <a:ext cx="4828675" cy="52938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Titel 1">
            <a:extLst>
              <a:ext uri="{FF2B5EF4-FFF2-40B4-BE49-F238E27FC236}">
                <a16:creationId xmlns:a16="http://schemas.microsoft.com/office/drawing/2014/main" id="{54606537-D363-474E-BC85-FC0241726617}"/>
              </a:ext>
            </a:extLst>
          </p:cNvPr>
          <p:cNvSpPr>
            <a:spLocks noGrp="1"/>
          </p:cNvSpPr>
          <p:nvPr>
            <p:ph type="ctrTitle" hasCustomPrompt="1"/>
          </p:nvPr>
        </p:nvSpPr>
        <p:spPr>
          <a:xfrm>
            <a:off x="7640052" y="1918062"/>
            <a:ext cx="4266001" cy="2592372"/>
          </a:xfrm>
          <a:prstGeom prst="rect">
            <a:avLst/>
          </a:prstGeom>
        </p:spPr>
        <p:txBody>
          <a:bodyPr anchor="t"/>
          <a:lstStyle>
            <a:lvl1pPr algn="l">
              <a:lnSpc>
                <a:spcPts val="6800"/>
              </a:lnSpc>
              <a:defRPr sz="5400">
                <a:solidFill>
                  <a:schemeClr val="bg1"/>
                </a:solidFill>
              </a:defRPr>
            </a:lvl1pPr>
          </a:lstStyle>
          <a:p>
            <a:r>
              <a:rPr lang="de-DE" dirty="0"/>
              <a:t>MASTERTITELFORMAT BEARBEITEN</a:t>
            </a:r>
          </a:p>
        </p:txBody>
      </p:sp>
      <p:sp>
        <p:nvSpPr>
          <p:cNvPr id="10" name="Untertitel 2">
            <a:extLst>
              <a:ext uri="{FF2B5EF4-FFF2-40B4-BE49-F238E27FC236}">
                <a16:creationId xmlns:a16="http://schemas.microsoft.com/office/drawing/2014/main" id="{EA07E549-39AF-431C-8CBC-2747F8C9DDC9}"/>
              </a:ext>
            </a:extLst>
          </p:cNvPr>
          <p:cNvSpPr>
            <a:spLocks noGrp="1"/>
          </p:cNvSpPr>
          <p:nvPr>
            <p:ph type="subTitle" idx="1"/>
          </p:nvPr>
        </p:nvSpPr>
        <p:spPr>
          <a:xfrm>
            <a:off x="7640052" y="4781264"/>
            <a:ext cx="4266002" cy="472510"/>
          </a:xfrm>
          <a:prstGeom prst="rect">
            <a:avLst/>
          </a:prstGeom>
        </p:spPr>
        <p:txBody>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Tree>
    <p:extLst>
      <p:ext uri="{BB962C8B-B14F-4D97-AF65-F5344CB8AC3E}">
        <p14:creationId xmlns:p14="http://schemas.microsoft.com/office/powerpoint/2010/main" val="1070795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a:t>Click to edit Master title style</a:t>
            </a:r>
            <a:endParaRPr lang="en-GB" noProof="0" dirty="0"/>
          </a:p>
        </p:txBody>
      </p:sp>
      <p:sp>
        <p:nvSpPr>
          <p:cNvPr id="6" name="Textplatzhalter 9"/>
          <p:cNvSpPr>
            <a:spLocks noGrp="1"/>
          </p:cNvSpPr>
          <p:nvPr>
            <p:ph type="body" sz="quarter" idx="15"/>
          </p:nvPr>
        </p:nvSpPr>
        <p:spPr>
          <a:xfrm>
            <a:off x="190459" y="1071546"/>
            <a:ext cx="9334565" cy="285750"/>
          </a:xfrm>
          <a:prstGeom prst="rect">
            <a:avLst/>
          </a:prstGeom>
        </p:spPr>
        <p:txBody>
          <a:bodyPr/>
          <a:lstStyle>
            <a:lvl1pPr marL="0" indent="0">
              <a:buNone/>
              <a:defRPr sz="1600" b="1">
                <a:solidFill>
                  <a:srgbClr val="468329"/>
                </a:solidFill>
              </a:defRPr>
            </a:lvl1pPr>
          </a:lstStyle>
          <a:p>
            <a:pPr lvl="0"/>
            <a:r>
              <a:rPr lang="en-US" noProof="0"/>
              <a:t>Click to edit Master text styles</a:t>
            </a:r>
          </a:p>
        </p:txBody>
      </p:sp>
      <p:sp>
        <p:nvSpPr>
          <p:cNvPr id="11" name="Textplatzhalter 10"/>
          <p:cNvSpPr>
            <a:spLocks noGrp="1"/>
          </p:cNvSpPr>
          <p:nvPr>
            <p:ph type="body" sz="quarter" idx="20"/>
          </p:nvPr>
        </p:nvSpPr>
        <p:spPr>
          <a:xfrm>
            <a:off x="1047751" y="1785926"/>
            <a:ext cx="10572749" cy="4643470"/>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a:t>Click to edit Master text styles</a:t>
            </a:r>
          </a:p>
          <a:p>
            <a:pPr lvl="1"/>
            <a:r>
              <a:rPr lang="en-US" noProof="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pPr>
                <a:defRPr/>
              </a:pPr>
              <a:t>‹#›</a:t>
            </a:fld>
            <a:endParaRPr lang="en-GB" dirty="0"/>
          </a:p>
        </p:txBody>
      </p:sp>
    </p:spTree>
    <p:extLst>
      <p:ext uri="{BB962C8B-B14F-4D97-AF65-F5344CB8AC3E}">
        <p14:creationId xmlns:p14="http://schemas.microsoft.com/office/powerpoint/2010/main" val="3866511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6_NGMN Titelfolie">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DA7B3E9-1CC4-4A5C-83D0-B68B682F221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690" t="14019" r="457" b="12165"/>
          <a:stretch/>
        </p:blipFill>
        <p:spPr>
          <a:xfrm>
            <a:off x="0" y="-12032"/>
            <a:ext cx="12192000" cy="6858000"/>
          </a:xfrm>
          <a:prstGeom prst="rect">
            <a:avLst/>
          </a:prstGeom>
        </p:spPr>
      </p:pic>
      <p:sp>
        <p:nvSpPr>
          <p:cNvPr id="2" name="Rechteck 1">
            <a:extLst>
              <a:ext uri="{FF2B5EF4-FFF2-40B4-BE49-F238E27FC236}">
                <a16:creationId xmlns:a16="http://schemas.microsoft.com/office/drawing/2014/main" id="{AF35AE00-E923-4A5C-B487-C24841E980A0}"/>
              </a:ext>
            </a:extLst>
          </p:cNvPr>
          <p:cNvSpPr/>
          <p:nvPr userDrawn="1"/>
        </p:nvSpPr>
        <p:spPr>
          <a:xfrm>
            <a:off x="7363325" y="-12032"/>
            <a:ext cx="4828676" cy="1564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8AFD03D7-6DC3-48AD-9F6C-CB889169FF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18484" y="148162"/>
            <a:ext cx="2032282" cy="1145113"/>
          </a:xfrm>
          <a:prstGeom prst="rect">
            <a:avLst/>
          </a:prstGeom>
        </p:spPr>
      </p:pic>
      <p:sp>
        <p:nvSpPr>
          <p:cNvPr id="11" name="Rechteck 10">
            <a:extLst>
              <a:ext uri="{FF2B5EF4-FFF2-40B4-BE49-F238E27FC236}">
                <a16:creationId xmlns:a16="http://schemas.microsoft.com/office/drawing/2014/main" id="{D3BD9891-FFDF-4A7A-9EA6-42E4ABD13AC0}"/>
              </a:ext>
            </a:extLst>
          </p:cNvPr>
          <p:cNvSpPr/>
          <p:nvPr userDrawn="1"/>
        </p:nvSpPr>
        <p:spPr>
          <a:xfrm>
            <a:off x="7363325" y="1564105"/>
            <a:ext cx="4828675" cy="52938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itel 1">
            <a:extLst>
              <a:ext uri="{FF2B5EF4-FFF2-40B4-BE49-F238E27FC236}">
                <a16:creationId xmlns:a16="http://schemas.microsoft.com/office/drawing/2014/main" id="{6B9AA217-20C9-4591-A152-254431091EFD}"/>
              </a:ext>
            </a:extLst>
          </p:cNvPr>
          <p:cNvSpPr>
            <a:spLocks noGrp="1"/>
          </p:cNvSpPr>
          <p:nvPr>
            <p:ph type="ctrTitle" hasCustomPrompt="1"/>
          </p:nvPr>
        </p:nvSpPr>
        <p:spPr>
          <a:xfrm>
            <a:off x="7640052" y="1918062"/>
            <a:ext cx="4266001" cy="2592372"/>
          </a:xfrm>
          <a:prstGeom prst="rect">
            <a:avLst/>
          </a:prstGeom>
        </p:spPr>
        <p:txBody>
          <a:bodyPr anchor="t"/>
          <a:lstStyle>
            <a:lvl1pPr algn="l">
              <a:lnSpc>
                <a:spcPts val="6800"/>
              </a:lnSpc>
              <a:defRPr sz="5400">
                <a:solidFill>
                  <a:schemeClr val="bg1"/>
                </a:solidFill>
              </a:defRPr>
            </a:lvl1pPr>
          </a:lstStyle>
          <a:p>
            <a:r>
              <a:rPr lang="de-DE" dirty="0"/>
              <a:t>MASTERTITELFORMAT BEARBEITEN</a:t>
            </a:r>
          </a:p>
        </p:txBody>
      </p:sp>
      <p:sp>
        <p:nvSpPr>
          <p:cNvPr id="13" name="Untertitel 2">
            <a:extLst>
              <a:ext uri="{FF2B5EF4-FFF2-40B4-BE49-F238E27FC236}">
                <a16:creationId xmlns:a16="http://schemas.microsoft.com/office/drawing/2014/main" id="{17B06855-3C61-4B5D-BB60-391907E9BB86}"/>
              </a:ext>
            </a:extLst>
          </p:cNvPr>
          <p:cNvSpPr>
            <a:spLocks noGrp="1"/>
          </p:cNvSpPr>
          <p:nvPr>
            <p:ph type="subTitle" idx="1"/>
          </p:nvPr>
        </p:nvSpPr>
        <p:spPr>
          <a:xfrm>
            <a:off x="7640052" y="4781264"/>
            <a:ext cx="4266002" cy="472510"/>
          </a:xfrm>
          <a:prstGeom prst="rect">
            <a:avLst/>
          </a:prstGeom>
        </p:spPr>
        <p:txBody>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Tree>
    <p:extLst>
      <p:ext uri="{BB962C8B-B14F-4D97-AF65-F5344CB8AC3E}">
        <p14:creationId xmlns:p14="http://schemas.microsoft.com/office/powerpoint/2010/main" val="15294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NGMN Titelfolie">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DA7B3E9-1CC4-4A5C-83D0-B68B682F221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719" t="17756" r="1" b="22259"/>
          <a:stretch/>
        </p:blipFill>
        <p:spPr>
          <a:xfrm>
            <a:off x="0" y="1427030"/>
            <a:ext cx="12191999" cy="5430970"/>
          </a:xfrm>
          <a:prstGeom prst="rect">
            <a:avLst/>
          </a:prstGeom>
        </p:spPr>
      </p:pic>
      <p:pic>
        <p:nvPicPr>
          <p:cNvPr id="7" name="Grafik 6">
            <a:extLst>
              <a:ext uri="{FF2B5EF4-FFF2-40B4-BE49-F238E27FC236}">
                <a16:creationId xmlns:a16="http://schemas.microsoft.com/office/drawing/2014/main" id="{8AFD03D7-6DC3-48AD-9F6C-CB889169FF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18484" y="148162"/>
            <a:ext cx="2032282" cy="1145113"/>
          </a:xfrm>
          <a:prstGeom prst="rect">
            <a:avLst/>
          </a:prstGeom>
        </p:spPr>
      </p:pic>
      <p:sp>
        <p:nvSpPr>
          <p:cNvPr id="8" name="Rechteck 7">
            <a:extLst>
              <a:ext uri="{FF2B5EF4-FFF2-40B4-BE49-F238E27FC236}">
                <a16:creationId xmlns:a16="http://schemas.microsoft.com/office/drawing/2014/main" id="{58A47B94-751F-4AC7-8F4A-A7D8C3A77C10}"/>
              </a:ext>
            </a:extLst>
          </p:cNvPr>
          <p:cNvSpPr/>
          <p:nvPr userDrawn="1"/>
        </p:nvSpPr>
        <p:spPr>
          <a:xfrm>
            <a:off x="6598763" y="2073899"/>
            <a:ext cx="5593238" cy="35359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Titel 1">
            <a:extLst>
              <a:ext uri="{FF2B5EF4-FFF2-40B4-BE49-F238E27FC236}">
                <a16:creationId xmlns:a16="http://schemas.microsoft.com/office/drawing/2014/main" id="{54606537-D363-474E-BC85-FC0241726617}"/>
              </a:ext>
            </a:extLst>
          </p:cNvPr>
          <p:cNvSpPr>
            <a:spLocks noGrp="1"/>
          </p:cNvSpPr>
          <p:nvPr>
            <p:ph type="ctrTitle" hasCustomPrompt="1"/>
          </p:nvPr>
        </p:nvSpPr>
        <p:spPr>
          <a:xfrm>
            <a:off x="6730739" y="2243580"/>
            <a:ext cx="5175315" cy="2592372"/>
          </a:xfrm>
          <a:prstGeom prst="rect">
            <a:avLst/>
          </a:prstGeom>
        </p:spPr>
        <p:txBody>
          <a:bodyPr anchor="t"/>
          <a:lstStyle>
            <a:lvl1pPr algn="l">
              <a:lnSpc>
                <a:spcPts val="6800"/>
              </a:lnSpc>
              <a:defRPr sz="6400">
                <a:solidFill>
                  <a:schemeClr val="bg1"/>
                </a:solidFill>
              </a:defRPr>
            </a:lvl1pPr>
          </a:lstStyle>
          <a:p>
            <a:r>
              <a:rPr lang="de-DE" dirty="0"/>
              <a:t>MASTERTITELFORMAT BEARBEITEN</a:t>
            </a:r>
          </a:p>
        </p:txBody>
      </p:sp>
      <p:sp>
        <p:nvSpPr>
          <p:cNvPr id="10" name="Untertitel 2">
            <a:extLst>
              <a:ext uri="{FF2B5EF4-FFF2-40B4-BE49-F238E27FC236}">
                <a16:creationId xmlns:a16="http://schemas.microsoft.com/office/drawing/2014/main" id="{EA07E549-39AF-431C-8CBC-2747F8C9DDC9}"/>
              </a:ext>
            </a:extLst>
          </p:cNvPr>
          <p:cNvSpPr>
            <a:spLocks noGrp="1"/>
          </p:cNvSpPr>
          <p:nvPr>
            <p:ph type="subTitle" idx="1"/>
          </p:nvPr>
        </p:nvSpPr>
        <p:spPr>
          <a:xfrm>
            <a:off x="6730739" y="4962310"/>
            <a:ext cx="5175316" cy="472510"/>
          </a:xfrm>
          <a:prstGeom prst="rect">
            <a:avLst/>
          </a:prstGeom>
        </p:spPr>
        <p:txBody>
          <a:bodyPr/>
          <a:lstStyle>
            <a:lvl1pPr marL="0" indent="0" algn="l">
              <a:buNone/>
              <a:defRPr sz="2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Tree>
    <p:extLst>
      <p:ext uri="{BB962C8B-B14F-4D97-AF65-F5344CB8AC3E}">
        <p14:creationId xmlns:p14="http://schemas.microsoft.com/office/powerpoint/2010/main" val="2359601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GMN Inhalt - Kapitel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FBA6B2-6A42-4467-9118-B425E103BA4A}"/>
              </a:ext>
            </a:extLst>
          </p:cNvPr>
          <p:cNvSpPr>
            <a:spLocks noGrp="1"/>
          </p:cNvSpPr>
          <p:nvPr>
            <p:ph type="ctrTitle" hasCustomPrompt="1"/>
          </p:nvPr>
        </p:nvSpPr>
        <p:spPr>
          <a:xfrm>
            <a:off x="1524000" y="1699405"/>
            <a:ext cx="9144000" cy="2204566"/>
          </a:xfrm>
          <a:prstGeom prst="rect">
            <a:avLst/>
          </a:prstGeom>
        </p:spPr>
        <p:txBody>
          <a:bodyPr anchor="b"/>
          <a:lstStyle>
            <a:lvl1pPr algn="ctr">
              <a:defRPr sz="5400"/>
            </a:lvl1pPr>
          </a:lstStyle>
          <a:p>
            <a:r>
              <a:rPr lang="de-DE" dirty="0"/>
              <a:t>MASTERTITELFORMAT BEARBEITEN</a:t>
            </a:r>
          </a:p>
        </p:txBody>
      </p:sp>
      <p:sp>
        <p:nvSpPr>
          <p:cNvPr id="3" name="Untertitel 2">
            <a:extLst>
              <a:ext uri="{FF2B5EF4-FFF2-40B4-BE49-F238E27FC236}">
                <a16:creationId xmlns:a16="http://schemas.microsoft.com/office/drawing/2014/main" id="{83D7F40D-CC1C-4AC8-82CE-A4126664EF27}"/>
              </a:ext>
            </a:extLst>
          </p:cNvPr>
          <p:cNvSpPr>
            <a:spLocks noGrp="1"/>
          </p:cNvSpPr>
          <p:nvPr>
            <p:ph type="subTitle" idx="1"/>
          </p:nvPr>
        </p:nvSpPr>
        <p:spPr>
          <a:xfrm>
            <a:off x="1524000" y="3976778"/>
            <a:ext cx="9144000" cy="1582954"/>
          </a:xfrm>
          <a:prstGeom prst="rect">
            <a:avLst/>
          </a:prstGeom>
        </p:spPr>
        <p:txBody>
          <a:bodyPr/>
          <a:lstStyle>
            <a:lvl1pPr marL="0" indent="0" algn="ctr">
              <a:buNone/>
              <a:defRPr sz="2200">
                <a:solidFill>
                  <a:srgbClr val="1B404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4" name="Fußzeilenplatzhalter 3">
            <a:extLst>
              <a:ext uri="{FF2B5EF4-FFF2-40B4-BE49-F238E27FC236}">
                <a16:creationId xmlns:a16="http://schemas.microsoft.com/office/drawing/2014/main" id="{5E5CF4E1-63F2-48BD-88D9-EEE060E995B1}"/>
              </a:ext>
            </a:extLst>
          </p:cNvPr>
          <p:cNvSpPr>
            <a:spLocks noGrp="1"/>
          </p:cNvSpPr>
          <p:nvPr>
            <p:ph type="ftr" sz="quarter" idx="10"/>
          </p:nvPr>
        </p:nvSpPr>
        <p:spPr/>
        <p:txBody>
          <a:bodyPr/>
          <a:lstStyle/>
          <a:p>
            <a:r>
              <a:rPr lang="en-GB"/>
              <a:t>NGMN ALLIANCE Update – 2nd October 2019</a:t>
            </a:r>
            <a:endParaRPr lang="de-DE" dirty="0"/>
          </a:p>
        </p:txBody>
      </p:sp>
      <p:sp>
        <p:nvSpPr>
          <p:cNvPr id="5" name="Foliennummernplatzhalter 4">
            <a:extLst>
              <a:ext uri="{FF2B5EF4-FFF2-40B4-BE49-F238E27FC236}">
                <a16:creationId xmlns:a16="http://schemas.microsoft.com/office/drawing/2014/main" id="{4BBE28BB-E554-4205-BDEB-20D9C9323DEA}"/>
              </a:ext>
            </a:extLst>
          </p:cNvPr>
          <p:cNvSpPr>
            <a:spLocks noGrp="1"/>
          </p:cNvSpPr>
          <p:nvPr>
            <p:ph type="sldNum" sz="quarter" idx="11"/>
          </p:nvPr>
        </p:nvSpPr>
        <p:spPr/>
        <p:txBody>
          <a:bodyPr/>
          <a:lstStyle/>
          <a:p>
            <a:fld id="{13DEF93A-815B-4ABD-9CB3-A489FDAB48DC}" type="slidenum">
              <a:rPr lang="de-DE" smtClean="0"/>
              <a:pPr/>
              <a:t>‹#›</a:t>
            </a:fld>
            <a:endParaRPr lang="de-DE" dirty="0"/>
          </a:p>
        </p:txBody>
      </p:sp>
    </p:spTree>
    <p:extLst>
      <p:ext uri="{BB962C8B-B14F-4D97-AF65-F5344CB8AC3E}">
        <p14:creationId xmlns:p14="http://schemas.microsoft.com/office/powerpoint/2010/main" val="4222631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GMN Inhalt - Kapitel 2">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C0A237F6-7312-438B-9744-FF6CE9802434}"/>
              </a:ext>
            </a:extLst>
          </p:cNvPr>
          <p:cNvSpPr>
            <a:spLocks noGrp="1"/>
          </p:cNvSpPr>
          <p:nvPr>
            <p:ph type="title" hasCustomPrompt="1"/>
          </p:nvPr>
        </p:nvSpPr>
        <p:spPr>
          <a:xfrm>
            <a:off x="437072" y="1699405"/>
            <a:ext cx="11317856" cy="1992038"/>
          </a:xfrm>
          <a:prstGeom prst="rect">
            <a:avLst/>
          </a:prstGeom>
        </p:spPr>
        <p:txBody>
          <a:bodyPr anchor="b"/>
          <a:lstStyle>
            <a:lvl1pPr>
              <a:defRPr sz="5400">
                <a:solidFill>
                  <a:srgbClr val="57A332"/>
                </a:solidFill>
              </a:defRPr>
            </a:lvl1pPr>
          </a:lstStyle>
          <a:p>
            <a:r>
              <a:rPr lang="de-DE" dirty="0"/>
              <a:t>MASTERTITELFORMAT BEARBEITEN</a:t>
            </a:r>
          </a:p>
        </p:txBody>
      </p:sp>
      <p:sp>
        <p:nvSpPr>
          <p:cNvPr id="9" name="Textplatzhalter 2">
            <a:extLst>
              <a:ext uri="{FF2B5EF4-FFF2-40B4-BE49-F238E27FC236}">
                <a16:creationId xmlns:a16="http://schemas.microsoft.com/office/drawing/2014/main" id="{AEEE6BF8-3975-44CC-8A9A-B571FDF3A3E2}"/>
              </a:ext>
            </a:extLst>
          </p:cNvPr>
          <p:cNvSpPr>
            <a:spLocks noGrp="1"/>
          </p:cNvSpPr>
          <p:nvPr>
            <p:ph type="body" idx="1"/>
          </p:nvPr>
        </p:nvSpPr>
        <p:spPr>
          <a:xfrm>
            <a:off x="437072" y="3746866"/>
            <a:ext cx="11317856" cy="1484699"/>
          </a:xfrm>
          <a:prstGeom prst="rect">
            <a:avLst/>
          </a:prstGeom>
        </p:spPr>
        <p:txBody>
          <a:bodyPr/>
          <a:lstStyle>
            <a:lvl1pPr marL="0" indent="0">
              <a:buNone/>
              <a:defRPr sz="2200">
                <a:solidFill>
                  <a:srgbClr val="1B4049"/>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2" name="Fußzeilenplatzhalter 1">
            <a:extLst>
              <a:ext uri="{FF2B5EF4-FFF2-40B4-BE49-F238E27FC236}">
                <a16:creationId xmlns:a16="http://schemas.microsoft.com/office/drawing/2014/main" id="{7EC17AF6-4E05-4EB2-BC75-27E71DED1D00}"/>
              </a:ext>
            </a:extLst>
          </p:cNvPr>
          <p:cNvSpPr>
            <a:spLocks noGrp="1"/>
          </p:cNvSpPr>
          <p:nvPr>
            <p:ph type="ftr" sz="quarter" idx="10"/>
          </p:nvPr>
        </p:nvSpPr>
        <p:spPr/>
        <p:txBody>
          <a:bodyPr/>
          <a:lstStyle/>
          <a:p>
            <a:r>
              <a:rPr lang="en-GB"/>
              <a:t>NGMN ALLIANCE Update – 2nd October 2019</a:t>
            </a:r>
            <a:endParaRPr lang="de-DE" dirty="0"/>
          </a:p>
        </p:txBody>
      </p:sp>
      <p:sp>
        <p:nvSpPr>
          <p:cNvPr id="3" name="Foliennummernplatzhalter 2">
            <a:extLst>
              <a:ext uri="{FF2B5EF4-FFF2-40B4-BE49-F238E27FC236}">
                <a16:creationId xmlns:a16="http://schemas.microsoft.com/office/drawing/2014/main" id="{D825A87B-53CA-4ED8-BC35-ED4D41BE799D}"/>
              </a:ext>
            </a:extLst>
          </p:cNvPr>
          <p:cNvSpPr>
            <a:spLocks noGrp="1"/>
          </p:cNvSpPr>
          <p:nvPr>
            <p:ph type="sldNum" sz="quarter" idx="11"/>
          </p:nvPr>
        </p:nvSpPr>
        <p:spPr/>
        <p:txBody>
          <a:bodyPr/>
          <a:lstStyle/>
          <a:p>
            <a:fld id="{13DEF93A-815B-4ABD-9CB3-A489FDAB48DC}" type="slidenum">
              <a:rPr lang="de-DE" smtClean="0"/>
              <a:pPr/>
              <a:t>‹#›</a:t>
            </a:fld>
            <a:endParaRPr lang="de-DE" dirty="0"/>
          </a:p>
        </p:txBody>
      </p:sp>
    </p:spTree>
    <p:extLst>
      <p:ext uri="{BB962C8B-B14F-4D97-AF65-F5344CB8AC3E}">
        <p14:creationId xmlns:p14="http://schemas.microsoft.com/office/powerpoint/2010/main" val="2331990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GMN Inhalt">
    <p:spTree>
      <p:nvGrpSpPr>
        <p:cNvPr id="1" name=""/>
        <p:cNvGrpSpPr/>
        <p:nvPr/>
      </p:nvGrpSpPr>
      <p:grpSpPr>
        <a:xfrm>
          <a:off x="0" y="0"/>
          <a:ext cx="0" cy="0"/>
          <a:chOff x="0" y="0"/>
          <a:chExt cx="0" cy="0"/>
        </a:xfrm>
      </p:grpSpPr>
      <p:sp>
        <p:nvSpPr>
          <p:cNvPr id="8" name="Titelplatzhalter 11">
            <a:extLst>
              <a:ext uri="{FF2B5EF4-FFF2-40B4-BE49-F238E27FC236}">
                <a16:creationId xmlns:a16="http://schemas.microsoft.com/office/drawing/2014/main" id="{9B8307F8-4805-46B4-9C17-4921E73F01CC}"/>
              </a:ext>
            </a:extLst>
          </p:cNvPr>
          <p:cNvSpPr>
            <a:spLocks noGrp="1"/>
          </p:cNvSpPr>
          <p:nvPr>
            <p:ph type="title"/>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noProof="0"/>
              <a:t>Titelmasterformat durch Klicken bearbeiten</a:t>
            </a:r>
            <a:endParaRPr lang="en-GB" noProof="0" dirty="0"/>
          </a:p>
        </p:txBody>
      </p:sp>
      <p:sp>
        <p:nvSpPr>
          <p:cNvPr id="9" name="Textplatzhalter 16">
            <a:extLst>
              <a:ext uri="{FF2B5EF4-FFF2-40B4-BE49-F238E27FC236}">
                <a16:creationId xmlns:a16="http://schemas.microsoft.com/office/drawing/2014/main" id="{02D08E90-4F0C-425D-BC2D-502BB515D39E}"/>
              </a:ext>
            </a:extLst>
          </p:cNvPr>
          <p:cNvSpPr>
            <a:spLocks noGrp="1"/>
          </p:cNvSpPr>
          <p:nvPr>
            <p:ph idx="1"/>
          </p:nvPr>
        </p:nvSpPr>
        <p:spPr bwMode="auto">
          <a:xfrm>
            <a:off x="300583" y="1760539"/>
            <a:ext cx="11590835"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buFont typeface="Arial" panose="020B0604020202020204" pitchFamily="34" charset="0"/>
              <a:buChar char="•"/>
              <a:defRPr/>
            </a:lvl1pPr>
            <a:lvl2pPr marL="622300" indent="-2921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solidFill>
                  <a:srgbClr val="1B4049"/>
                </a:solidFill>
              </a:defRPr>
            </a:lvl5pPr>
          </a:lstStyle>
          <a:p>
            <a:pPr lvl="0"/>
            <a:r>
              <a:rPr lang="de-DE" noProof="0"/>
              <a:t>Formatvorlagen des Textmasters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2" name="Fußzeilenplatzhalter 1">
            <a:extLst>
              <a:ext uri="{FF2B5EF4-FFF2-40B4-BE49-F238E27FC236}">
                <a16:creationId xmlns:a16="http://schemas.microsoft.com/office/drawing/2014/main" id="{76A27874-F523-4C98-AF5B-62F3A958E43F}"/>
              </a:ext>
            </a:extLst>
          </p:cNvPr>
          <p:cNvSpPr>
            <a:spLocks noGrp="1"/>
          </p:cNvSpPr>
          <p:nvPr>
            <p:ph type="ftr" sz="quarter" idx="10"/>
          </p:nvPr>
        </p:nvSpPr>
        <p:spPr/>
        <p:txBody>
          <a:bodyPr/>
          <a:lstStyle/>
          <a:p>
            <a:r>
              <a:rPr lang="en-GB"/>
              <a:t>NGMN ALLIANCE Update – 2nd October 2019</a:t>
            </a:r>
            <a:endParaRPr lang="de-DE" dirty="0"/>
          </a:p>
        </p:txBody>
      </p:sp>
      <p:sp>
        <p:nvSpPr>
          <p:cNvPr id="3" name="Foliennummernplatzhalter 2">
            <a:extLst>
              <a:ext uri="{FF2B5EF4-FFF2-40B4-BE49-F238E27FC236}">
                <a16:creationId xmlns:a16="http://schemas.microsoft.com/office/drawing/2014/main" id="{A3275833-B8EA-4874-8197-C01BD074F4D7}"/>
              </a:ext>
            </a:extLst>
          </p:cNvPr>
          <p:cNvSpPr>
            <a:spLocks noGrp="1"/>
          </p:cNvSpPr>
          <p:nvPr>
            <p:ph type="sldNum" sz="quarter" idx="11"/>
          </p:nvPr>
        </p:nvSpPr>
        <p:spPr/>
        <p:txBody>
          <a:bodyPr/>
          <a:lstStyle/>
          <a:p>
            <a:fld id="{13DEF93A-815B-4ABD-9CB3-A489FDAB48DC}" type="slidenum">
              <a:rPr lang="de-DE" smtClean="0"/>
              <a:pPr/>
              <a:t>‹#›</a:t>
            </a:fld>
            <a:endParaRPr 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GMN Inhalt - Zweispalti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414BA8C-7862-46C3-8AF4-FDB83E8BB8D6}"/>
              </a:ext>
            </a:extLst>
          </p:cNvPr>
          <p:cNvSpPr>
            <a:spLocks noGrp="1"/>
          </p:cNvSpPr>
          <p:nvPr>
            <p:ph sz="half" idx="1"/>
          </p:nvPr>
        </p:nvSpPr>
        <p:spPr>
          <a:xfrm>
            <a:off x="300584" y="1760539"/>
            <a:ext cx="5693817" cy="4416424"/>
          </a:xfrm>
          <a:prstGeom prst="rect">
            <a:avLst/>
          </a:prstGeom>
        </p:spPr>
        <p:txBody>
          <a:bodyPr/>
          <a:lstStyle>
            <a:lvl1pPr marL="342900" indent="-342900">
              <a:buFont typeface="Arial" panose="020B0604020202020204" pitchFamily="34" charset="0"/>
              <a:buChar char="•"/>
              <a:defRPr/>
            </a:lvl1pPr>
            <a:lvl2pPr marL="622300" indent="-2921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a:extLst>
              <a:ext uri="{FF2B5EF4-FFF2-40B4-BE49-F238E27FC236}">
                <a16:creationId xmlns:a16="http://schemas.microsoft.com/office/drawing/2014/main" id="{BB652771-A0C9-49D5-8877-3E3E4D0DD730}"/>
              </a:ext>
            </a:extLst>
          </p:cNvPr>
          <p:cNvSpPr>
            <a:spLocks noGrp="1"/>
          </p:cNvSpPr>
          <p:nvPr>
            <p:ph sz="half" idx="2"/>
          </p:nvPr>
        </p:nvSpPr>
        <p:spPr>
          <a:xfrm>
            <a:off x="6197600" y="1760539"/>
            <a:ext cx="5693817" cy="4416424"/>
          </a:xfrm>
          <a:prstGeom prst="rect">
            <a:avLst/>
          </a:prstGeom>
        </p:spPr>
        <p:txBody>
          <a:bodyPr/>
          <a:lstStyle>
            <a:lvl1pPr marL="342900" indent="-342900">
              <a:buFont typeface="Arial" panose="020B0604020202020204" pitchFamily="34" charset="0"/>
              <a:buChar char="•"/>
              <a:defRPr/>
            </a:lvl1pPr>
            <a:lvl2pPr marL="622300" indent="-2921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itelplatzhalter 11">
            <a:extLst>
              <a:ext uri="{FF2B5EF4-FFF2-40B4-BE49-F238E27FC236}">
                <a16:creationId xmlns:a16="http://schemas.microsoft.com/office/drawing/2014/main" id="{C7D3AF6B-EFE7-41BE-8AD4-CCBDE63B2C1E}"/>
              </a:ext>
            </a:extLst>
          </p:cNvPr>
          <p:cNvSpPr>
            <a:spLocks noGrp="1"/>
          </p:cNvSpPr>
          <p:nvPr>
            <p:ph type="title"/>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2800"/>
            </a:lvl1pPr>
          </a:lstStyle>
          <a:p>
            <a:pPr lvl="0"/>
            <a:r>
              <a:rPr lang="de-DE" noProof="0"/>
              <a:t>Titelmasterformat durch Klicken bearbeiten</a:t>
            </a:r>
            <a:endParaRPr lang="en-GB" noProof="0" dirty="0"/>
          </a:p>
        </p:txBody>
      </p:sp>
      <p:sp>
        <p:nvSpPr>
          <p:cNvPr id="2" name="Fußzeilenplatzhalter 1">
            <a:extLst>
              <a:ext uri="{FF2B5EF4-FFF2-40B4-BE49-F238E27FC236}">
                <a16:creationId xmlns:a16="http://schemas.microsoft.com/office/drawing/2014/main" id="{16481564-470A-4AA4-A0DF-5ABA6A1AB377}"/>
              </a:ext>
            </a:extLst>
          </p:cNvPr>
          <p:cNvSpPr>
            <a:spLocks noGrp="1"/>
          </p:cNvSpPr>
          <p:nvPr>
            <p:ph type="ftr" sz="quarter" idx="10"/>
          </p:nvPr>
        </p:nvSpPr>
        <p:spPr/>
        <p:txBody>
          <a:bodyPr/>
          <a:lstStyle/>
          <a:p>
            <a:r>
              <a:rPr lang="en-GB"/>
              <a:t>NGMN ALLIANCE Update – 2nd October 2019</a:t>
            </a:r>
            <a:endParaRPr lang="de-DE" dirty="0"/>
          </a:p>
        </p:txBody>
      </p:sp>
      <p:sp>
        <p:nvSpPr>
          <p:cNvPr id="5" name="Foliennummernplatzhalter 4">
            <a:extLst>
              <a:ext uri="{FF2B5EF4-FFF2-40B4-BE49-F238E27FC236}">
                <a16:creationId xmlns:a16="http://schemas.microsoft.com/office/drawing/2014/main" id="{501AA8EC-A4C7-4732-932D-C676CF741AA4}"/>
              </a:ext>
            </a:extLst>
          </p:cNvPr>
          <p:cNvSpPr>
            <a:spLocks noGrp="1"/>
          </p:cNvSpPr>
          <p:nvPr>
            <p:ph type="sldNum" sz="quarter" idx="11"/>
          </p:nvPr>
        </p:nvSpPr>
        <p:spPr/>
        <p:txBody>
          <a:bodyPr/>
          <a:lstStyle/>
          <a:p>
            <a:fld id="{13DEF93A-815B-4ABD-9CB3-A489FDAB48DC}" type="slidenum">
              <a:rPr lang="de-DE" smtClean="0"/>
              <a:pPr/>
              <a:t>‹#›</a:t>
            </a:fld>
            <a:endParaRPr lang="de-DE" dirty="0"/>
          </a:p>
        </p:txBody>
      </p:sp>
    </p:spTree>
    <p:extLst>
      <p:ext uri="{BB962C8B-B14F-4D97-AF65-F5344CB8AC3E}">
        <p14:creationId xmlns:p14="http://schemas.microsoft.com/office/powerpoint/2010/main" val="2650002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GMN Inhalt - Zweisplaltig mit Überschrift">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391594C1-9AFE-452B-9DD9-79A5BC7EC6BD}"/>
              </a:ext>
            </a:extLst>
          </p:cNvPr>
          <p:cNvSpPr>
            <a:spLocks noGrp="1"/>
          </p:cNvSpPr>
          <p:nvPr>
            <p:ph type="body" idx="1" hasCustomPrompt="1"/>
          </p:nvPr>
        </p:nvSpPr>
        <p:spPr>
          <a:xfrm>
            <a:off x="300585" y="1681163"/>
            <a:ext cx="5698049" cy="823912"/>
          </a:xfrm>
          <a:prstGeom prst="rect">
            <a:avLst/>
          </a:prstGeom>
        </p:spPr>
        <p:txBody>
          <a:bodyPr anchor="b"/>
          <a:lstStyle>
            <a:lvl1pPr marL="0" indent="0">
              <a:buNone/>
              <a:defRPr sz="2200" b="1">
                <a:solidFill>
                  <a:srgbClr val="57A332"/>
                </a:solidFill>
                <a:latin typeface="Roboto Condensed" panose="02000000000000000000" pitchFamily="2" charset="0"/>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A96C77D7-3DDC-467B-A313-AD94D846E111}"/>
              </a:ext>
            </a:extLst>
          </p:cNvPr>
          <p:cNvSpPr>
            <a:spLocks noGrp="1"/>
          </p:cNvSpPr>
          <p:nvPr>
            <p:ph sz="half" idx="2"/>
          </p:nvPr>
        </p:nvSpPr>
        <p:spPr>
          <a:xfrm>
            <a:off x="300584" y="2505075"/>
            <a:ext cx="5698051" cy="3684588"/>
          </a:xfrm>
          <a:prstGeom prst="rect">
            <a:avLst/>
          </a:prstGeom>
        </p:spPr>
        <p:txBody>
          <a:bodyPr/>
          <a:lstStyle>
            <a:lvl1pPr marL="342900" indent="-342900">
              <a:buFont typeface="Arial" panose="020B0604020202020204" pitchFamily="34" charset="0"/>
              <a:buChar char="•"/>
              <a:defRPr/>
            </a:lvl1pPr>
            <a:lvl2pPr marL="622300" indent="-2921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a:extLst>
              <a:ext uri="{FF2B5EF4-FFF2-40B4-BE49-F238E27FC236}">
                <a16:creationId xmlns:a16="http://schemas.microsoft.com/office/drawing/2014/main" id="{F7CAB026-BA96-407B-A2AB-25FFEBB95B3D}"/>
              </a:ext>
            </a:extLst>
          </p:cNvPr>
          <p:cNvSpPr>
            <a:spLocks noGrp="1"/>
          </p:cNvSpPr>
          <p:nvPr>
            <p:ph type="body" sz="quarter" idx="3" hasCustomPrompt="1"/>
          </p:nvPr>
        </p:nvSpPr>
        <p:spPr>
          <a:xfrm>
            <a:off x="6172200" y="1681163"/>
            <a:ext cx="5719217" cy="823912"/>
          </a:xfrm>
          <a:prstGeom prst="rect">
            <a:avLst/>
          </a:prstGeom>
        </p:spPr>
        <p:txBody>
          <a:bodyPr anchor="b"/>
          <a:lstStyle>
            <a:lvl1pPr marL="0" indent="0">
              <a:buNone/>
              <a:defRPr sz="2200" b="1">
                <a:solidFill>
                  <a:srgbClr val="57A332"/>
                </a:solidFill>
                <a:latin typeface="Roboto Condensed" panose="02000000000000000000" pitchFamily="2" charset="0"/>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1874165D-9BCA-4303-8DD3-71392A7DF9BB}"/>
              </a:ext>
            </a:extLst>
          </p:cNvPr>
          <p:cNvSpPr>
            <a:spLocks noGrp="1"/>
          </p:cNvSpPr>
          <p:nvPr>
            <p:ph sz="quarter" idx="4"/>
          </p:nvPr>
        </p:nvSpPr>
        <p:spPr>
          <a:xfrm>
            <a:off x="6172200" y="2505075"/>
            <a:ext cx="5719217" cy="3684588"/>
          </a:xfrm>
          <a:prstGeom prst="rect">
            <a:avLst/>
          </a:prstGeom>
        </p:spPr>
        <p:txBody>
          <a:bodyPr/>
          <a:lstStyle>
            <a:lvl1pPr marL="342900" indent="-342900">
              <a:buFont typeface="Arial" panose="020B0604020202020204" pitchFamily="34" charset="0"/>
              <a:buChar char="•"/>
              <a:defRPr/>
            </a:lvl1pPr>
            <a:lvl2pPr marL="622300" indent="-29210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platzhalter 11">
            <a:extLst>
              <a:ext uri="{FF2B5EF4-FFF2-40B4-BE49-F238E27FC236}">
                <a16:creationId xmlns:a16="http://schemas.microsoft.com/office/drawing/2014/main" id="{677015E9-D1F5-4275-AEAB-FCAFE94C48A4}"/>
              </a:ext>
            </a:extLst>
          </p:cNvPr>
          <p:cNvSpPr>
            <a:spLocks noGrp="1"/>
          </p:cNvSpPr>
          <p:nvPr>
            <p:ph type="title"/>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2800"/>
            </a:lvl1pPr>
          </a:lstStyle>
          <a:p>
            <a:pPr lvl="0"/>
            <a:r>
              <a:rPr lang="de-DE" noProof="0"/>
              <a:t>Titelmasterformat durch Klicken bearbeiten</a:t>
            </a:r>
            <a:endParaRPr lang="en-GB" noProof="0" dirty="0"/>
          </a:p>
        </p:txBody>
      </p:sp>
      <p:sp>
        <p:nvSpPr>
          <p:cNvPr id="2" name="Fußzeilenplatzhalter 1">
            <a:extLst>
              <a:ext uri="{FF2B5EF4-FFF2-40B4-BE49-F238E27FC236}">
                <a16:creationId xmlns:a16="http://schemas.microsoft.com/office/drawing/2014/main" id="{142BBB05-4106-4B0D-9F27-6B458D69E862}"/>
              </a:ext>
            </a:extLst>
          </p:cNvPr>
          <p:cNvSpPr>
            <a:spLocks noGrp="1"/>
          </p:cNvSpPr>
          <p:nvPr>
            <p:ph type="ftr" sz="quarter" idx="10"/>
          </p:nvPr>
        </p:nvSpPr>
        <p:spPr/>
        <p:txBody>
          <a:bodyPr/>
          <a:lstStyle/>
          <a:p>
            <a:r>
              <a:rPr lang="en-GB"/>
              <a:t>NGMN ALLIANCE Update – 2nd October 2019</a:t>
            </a:r>
            <a:endParaRPr lang="de-DE" dirty="0"/>
          </a:p>
        </p:txBody>
      </p:sp>
      <p:sp>
        <p:nvSpPr>
          <p:cNvPr id="7" name="Foliennummernplatzhalter 6">
            <a:extLst>
              <a:ext uri="{FF2B5EF4-FFF2-40B4-BE49-F238E27FC236}">
                <a16:creationId xmlns:a16="http://schemas.microsoft.com/office/drawing/2014/main" id="{B5392AE2-1853-4E2A-86BE-D8A76EFE8350}"/>
              </a:ext>
            </a:extLst>
          </p:cNvPr>
          <p:cNvSpPr>
            <a:spLocks noGrp="1"/>
          </p:cNvSpPr>
          <p:nvPr>
            <p:ph type="sldNum" sz="quarter" idx="11"/>
          </p:nvPr>
        </p:nvSpPr>
        <p:spPr/>
        <p:txBody>
          <a:bodyPr/>
          <a:lstStyle/>
          <a:p>
            <a:fld id="{13DEF93A-815B-4ABD-9CB3-A489FDAB48DC}" type="slidenum">
              <a:rPr lang="de-DE" smtClean="0"/>
              <a:pPr/>
              <a:t>‹#›</a:t>
            </a:fld>
            <a:endParaRPr lang="de-DE" dirty="0"/>
          </a:p>
        </p:txBody>
      </p:sp>
    </p:spTree>
    <p:extLst>
      <p:ext uri="{BB962C8B-B14F-4D97-AF65-F5344CB8AC3E}">
        <p14:creationId xmlns:p14="http://schemas.microsoft.com/office/powerpoint/2010/main" val="380208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GMN Inhalt - Text und Bi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CBF6D-8553-4342-9FEE-2667E7E3E52C}"/>
              </a:ext>
            </a:extLst>
          </p:cNvPr>
          <p:cNvSpPr>
            <a:spLocks noGrp="1"/>
          </p:cNvSpPr>
          <p:nvPr>
            <p:ph type="title" hasCustomPrompt="1"/>
          </p:nvPr>
        </p:nvSpPr>
        <p:spPr>
          <a:xfrm>
            <a:off x="300584" y="1760539"/>
            <a:ext cx="4472501" cy="939530"/>
          </a:xfrm>
          <a:prstGeom prst="rect">
            <a:avLst/>
          </a:prstGeom>
        </p:spPr>
        <p:txBody>
          <a:bodyPr anchor="b"/>
          <a:lstStyle>
            <a:lvl1pPr>
              <a:defRPr sz="2200"/>
            </a:lvl1pPr>
          </a:lstStyle>
          <a:p>
            <a:r>
              <a:rPr lang="de-DE" dirty="0"/>
              <a:t>MASTERTITELFORMAT BEARBEITEN</a:t>
            </a:r>
          </a:p>
        </p:txBody>
      </p:sp>
      <p:sp>
        <p:nvSpPr>
          <p:cNvPr id="3" name="Bildplatzhalter 2">
            <a:extLst>
              <a:ext uri="{FF2B5EF4-FFF2-40B4-BE49-F238E27FC236}">
                <a16:creationId xmlns:a16="http://schemas.microsoft.com/office/drawing/2014/main" id="{B016D567-3F3E-4AF3-BB20-C8D73347C6A4}"/>
              </a:ext>
            </a:extLst>
          </p:cNvPr>
          <p:cNvSpPr>
            <a:spLocks noGrp="1"/>
          </p:cNvSpPr>
          <p:nvPr>
            <p:ph type="pic" idx="1"/>
          </p:nvPr>
        </p:nvSpPr>
        <p:spPr>
          <a:xfrm>
            <a:off x="5049328" y="1760539"/>
            <a:ext cx="6842088" cy="437284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a:extLst>
              <a:ext uri="{FF2B5EF4-FFF2-40B4-BE49-F238E27FC236}">
                <a16:creationId xmlns:a16="http://schemas.microsoft.com/office/drawing/2014/main" id="{7617E92A-E2A3-43A3-981B-D0446A413420}"/>
              </a:ext>
            </a:extLst>
          </p:cNvPr>
          <p:cNvSpPr>
            <a:spLocks noGrp="1"/>
          </p:cNvSpPr>
          <p:nvPr>
            <p:ph type="body" sz="half" idx="2"/>
          </p:nvPr>
        </p:nvSpPr>
        <p:spPr>
          <a:xfrm>
            <a:off x="300584" y="2898476"/>
            <a:ext cx="4472501" cy="323490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8" name="Titelplatzhalter 11">
            <a:extLst>
              <a:ext uri="{FF2B5EF4-FFF2-40B4-BE49-F238E27FC236}">
                <a16:creationId xmlns:a16="http://schemas.microsoft.com/office/drawing/2014/main" id="{5AACD47F-F867-4AE1-92F9-4DA178EC1832}"/>
              </a:ext>
            </a:extLst>
          </p:cNvPr>
          <p:cNvSpPr txBox="1">
            <a:spLocks/>
          </p:cNvSpPr>
          <p:nvPr userDrawn="1"/>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kern="1200" spc="50">
                <a:solidFill>
                  <a:srgbClr val="57A332"/>
                </a:solidFill>
                <a:latin typeface="Roboto Condensed" panose="02000000000000000000" pitchFamily="2" charset="0"/>
                <a:ea typeface="Roboto Condensed" panose="02000000000000000000" pitchFamily="2" charset="0"/>
                <a:cs typeface="Roboto" panose="02000000000000000000" pitchFamily="2" charset="0"/>
              </a:defRPr>
            </a:lvl1pPr>
            <a:lvl2pPr algn="l" rtl="0" eaLnBrk="0" fontAlgn="base" hangingPunct="0">
              <a:spcBef>
                <a:spcPct val="0"/>
              </a:spcBef>
              <a:spcAft>
                <a:spcPct val="0"/>
              </a:spcAft>
              <a:defRPr sz="2400" b="1">
                <a:solidFill>
                  <a:srgbClr val="468329"/>
                </a:solidFill>
                <a:latin typeface="Arial" charset="0"/>
                <a:cs typeface="Arial" pitchFamily="34" charset="0"/>
              </a:defRPr>
            </a:lvl2pPr>
            <a:lvl3pPr algn="l" rtl="0" eaLnBrk="0" fontAlgn="base" hangingPunct="0">
              <a:spcBef>
                <a:spcPct val="0"/>
              </a:spcBef>
              <a:spcAft>
                <a:spcPct val="0"/>
              </a:spcAft>
              <a:defRPr sz="2400" b="1">
                <a:solidFill>
                  <a:srgbClr val="468329"/>
                </a:solidFill>
                <a:latin typeface="Arial" charset="0"/>
                <a:cs typeface="Arial" pitchFamily="34" charset="0"/>
              </a:defRPr>
            </a:lvl3pPr>
            <a:lvl4pPr algn="l" rtl="0" eaLnBrk="0" fontAlgn="base" hangingPunct="0">
              <a:spcBef>
                <a:spcPct val="0"/>
              </a:spcBef>
              <a:spcAft>
                <a:spcPct val="0"/>
              </a:spcAft>
              <a:defRPr sz="2400" b="1">
                <a:solidFill>
                  <a:srgbClr val="468329"/>
                </a:solidFill>
                <a:latin typeface="Arial" charset="0"/>
                <a:cs typeface="Arial" pitchFamily="34" charset="0"/>
              </a:defRPr>
            </a:lvl4pPr>
            <a:lvl5pPr algn="l" rtl="0" eaLnBrk="0" fontAlgn="base" hangingPunct="0">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a:lstStyle>
          <a:p>
            <a:r>
              <a:rPr lang="en-GB" sz="2800"/>
              <a:t>TITELMASTERFORMAT DURCH KLICKEN BEARBEITEN</a:t>
            </a:r>
            <a:endParaRPr lang="en-GB" sz="2800" dirty="0"/>
          </a:p>
        </p:txBody>
      </p:sp>
      <p:sp>
        <p:nvSpPr>
          <p:cNvPr id="5" name="Fußzeilenplatzhalter 4">
            <a:extLst>
              <a:ext uri="{FF2B5EF4-FFF2-40B4-BE49-F238E27FC236}">
                <a16:creationId xmlns:a16="http://schemas.microsoft.com/office/drawing/2014/main" id="{8A3251A0-A952-4338-8EE5-99788786BFFE}"/>
              </a:ext>
            </a:extLst>
          </p:cNvPr>
          <p:cNvSpPr>
            <a:spLocks noGrp="1"/>
          </p:cNvSpPr>
          <p:nvPr>
            <p:ph type="ftr" sz="quarter" idx="10"/>
          </p:nvPr>
        </p:nvSpPr>
        <p:spPr/>
        <p:txBody>
          <a:bodyPr/>
          <a:lstStyle/>
          <a:p>
            <a:r>
              <a:rPr lang="en-GB"/>
              <a:t>NGMN ALLIANCE Update – 2nd October 2019</a:t>
            </a:r>
            <a:endParaRPr lang="de-DE" dirty="0"/>
          </a:p>
        </p:txBody>
      </p:sp>
      <p:sp>
        <p:nvSpPr>
          <p:cNvPr id="6" name="Foliennummernplatzhalter 5">
            <a:extLst>
              <a:ext uri="{FF2B5EF4-FFF2-40B4-BE49-F238E27FC236}">
                <a16:creationId xmlns:a16="http://schemas.microsoft.com/office/drawing/2014/main" id="{8A814254-41B6-4179-BBC9-1ADFCBE95682}"/>
              </a:ext>
            </a:extLst>
          </p:cNvPr>
          <p:cNvSpPr>
            <a:spLocks noGrp="1"/>
          </p:cNvSpPr>
          <p:nvPr>
            <p:ph type="sldNum" sz="quarter" idx="11"/>
          </p:nvPr>
        </p:nvSpPr>
        <p:spPr/>
        <p:txBody>
          <a:bodyPr/>
          <a:lstStyle/>
          <a:p>
            <a:fld id="{13DEF93A-815B-4ABD-9CB3-A489FDAB48DC}" type="slidenum">
              <a:rPr lang="de-DE" smtClean="0"/>
              <a:pPr/>
              <a:t>‹#›</a:t>
            </a:fld>
            <a:endParaRPr lang="de-DE" dirty="0"/>
          </a:p>
        </p:txBody>
      </p:sp>
    </p:spTree>
    <p:extLst>
      <p:ext uri="{BB962C8B-B14F-4D97-AF65-F5344CB8AC3E}">
        <p14:creationId xmlns:p14="http://schemas.microsoft.com/office/powerpoint/2010/main" val="368357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F017680-8316-4B42-8572-32BECCA1645F}"/>
              </a:ext>
            </a:extLst>
          </p:cNvPr>
          <p:cNvSpPr/>
          <p:nvPr userDrawn="1"/>
        </p:nvSpPr>
        <p:spPr>
          <a:xfrm>
            <a:off x="0" y="6434051"/>
            <a:ext cx="12192000" cy="423949"/>
          </a:xfrm>
          <a:prstGeom prst="rect">
            <a:avLst/>
          </a:prstGeom>
          <a:solidFill>
            <a:srgbClr val="57A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Rechteck 6"/>
          <p:cNvSpPr/>
          <p:nvPr/>
        </p:nvSpPr>
        <p:spPr>
          <a:xfrm>
            <a:off x="0" y="1428750"/>
            <a:ext cx="12192000" cy="18000"/>
          </a:xfrm>
          <a:prstGeom prst="rect">
            <a:avLst/>
          </a:prstGeom>
          <a:solidFill>
            <a:srgbClr val="57A3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1032" name="Titelplatzhalter 11"/>
          <p:cNvSpPr>
            <a:spLocks noGrp="1"/>
          </p:cNvSpPr>
          <p:nvPr>
            <p:ph type="title"/>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noProof="0" dirty="0"/>
              <a:t>TITELMASTERFORMAT DURCH KLICKEN BEARBEITEN</a:t>
            </a:r>
          </a:p>
        </p:txBody>
      </p:sp>
      <p:sp>
        <p:nvSpPr>
          <p:cNvPr id="1033" name="Textplatzhalter 16"/>
          <p:cNvSpPr>
            <a:spLocks noGrp="1"/>
          </p:cNvSpPr>
          <p:nvPr>
            <p:ph type="body" idx="1"/>
          </p:nvPr>
        </p:nvSpPr>
        <p:spPr bwMode="auto">
          <a:xfrm>
            <a:off x="300582" y="1753441"/>
            <a:ext cx="11590835"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pic>
        <p:nvPicPr>
          <p:cNvPr id="11" name="Grafik 10">
            <a:extLst>
              <a:ext uri="{FF2B5EF4-FFF2-40B4-BE49-F238E27FC236}">
                <a16:creationId xmlns:a16="http://schemas.microsoft.com/office/drawing/2014/main" id="{49FC3601-9687-4047-98E0-2F1B54134D6F}"/>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918484" y="148162"/>
            <a:ext cx="2032282" cy="1145113"/>
          </a:xfrm>
          <a:prstGeom prst="rect">
            <a:avLst/>
          </a:prstGeom>
        </p:spPr>
      </p:pic>
      <p:sp>
        <p:nvSpPr>
          <p:cNvPr id="2" name="Fußzeilenplatzhalter 1">
            <a:extLst>
              <a:ext uri="{FF2B5EF4-FFF2-40B4-BE49-F238E27FC236}">
                <a16:creationId xmlns:a16="http://schemas.microsoft.com/office/drawing/2014/main" id="{5F9ED8B3-6629-4297-B0E1-56ECC213E0DA}"/>
              </a:ext>
            </a:extLst>
          </p:cNvPr>
          <p:cNvSpPr>
            <a:spLocks noGrp="1"/>
          </p:cNvSpPr>
          <p:nvPr>
            <p:ph type="ftr" sz="quarter" idx="3"/>
          </p:nvPr>
        </p:nvSpPr>
        <p:spPr>
          <a:xfrm>
            <a:off x="300582" y="6463462"/>
            <a:ext cx="4114800" cy="365125"/>
          </a:xfrm>
          <a:prstGeom prst="rect">
            <a:avLst/>
          </a:prstGeom>
        </p:spPr>
        <p:txBody>
          <a:bodyPr vert="horz" lIns="91440" tIns="45720" rIns="91440" bIns="45720" rtlCol="0" anchor="ctr"/>
          <a:lstStyle>
            <a:lvl1pPr algn="l">
              <a:defRPr sz="1200">
                <a:solidFill>
                  <a:schemeClr val="bg1"/>
                </a:solidFill>
                <a:latin typeface="Roboto Condensed" panose="02000000000000000000" pitchFamily="2" charset="0"/>
                <a:ea typeface="Roboto Condensed" panose="02000000000000000000" pitchFamily="2" charset="0"/>
              </a:defRPr>
            </a:lvl1pPr>
          </a:lstStyle>
          <a:p>
            <a:r>
              <a:rPr lang="en-GB"/>
              <a:t>NGMN ALLIANCE Update – 2nd October 2019</a:t>
            </a:r>
            <a:endParaRPr lang="de-DE" dirty="0"/>
          </a:p>
        </p:txBody>
      </p:sp>
      <p:sp>
        <p:nvSpPr>
          <p:cNvPr id="3" name="Foliennummernplatzhalter 2">
            <a:extLst>
              <a:ext uri="{FF2B5EF4-FFF2-40B4-BE49-F238E27FC236}">
                <a16:creationId xmlns:a16="http://schemas.microsoft.com/office/drawing/2014/main" id="{287208B0-FECC-4A69-AA8E-B215CF669DFA}"/>
              </a:ext>
            </a:extLst>
          </p:cNvPr>
          <p:cNvSpPr>
            <a:spLocks noGrp="1"/>
          </p:cNvSpPr>
          <p:nvPr>
            <p:ph type="sldNum" sz="quarter" idx="4"/>
          </p:nvPr>
        </p:nvSpPr>
        <p:spPr>
          <a:xfrm>
            <a:off x="9148217" y="6463462"/>
            <a:ext cx="2743200" cy="365125"/>
          </a:xfrm>
          <a:prstGeom prst="rect">
            <a:avLst/>
          </a:prstGeom>
        </p:spPr>
        <p:txBody>
          <a:bodyPr vert="horz" lIns="91440" tIns="45720" rIns="91440" bIns="45720" rtlCol="0" anchor="ctr"/>
          <a:lstStyle>
            <a:lvl1pPr algn="r">
              <a:defRPr sz="1200">
                <a:solidFill>
                  <a:schemeClr val="bg1"/>
                </a:solidFill>
                <a:latin typeface="Roboto Condensed" panose="02000000000000000000" pitchFamily="2" charset="0"/>
                <a:ea typeface="Roboto Condensed" panose="02000000000000000000" pitchFamily="2" charset="0"/>
              </a:defRPr>
            </a:lvl1pPr>
          </a:lstStyle>
          <a:p>
            <a:fld id="{13DEF93A-815B-4ABD-9CB3-A489FDAB48DC}" type="slidenum">
              <a:rPr lang="de-DE" smtClean="0"/>
              <a:pPr/>
              <a:t>‹#›</a:t>
            </a:fld>
            <a:endParaRPr lang="de-DE" dirty="0"/>
          </a:p>
        </p:txBody>
      </p:sp>
    </p:spTree>
  </p:cSld>
  <p:clrMap bg1="lt1" tx1="dk1" bg2="lt2" tx2="dk2" accent1="accent1" accent2="accent2" accent3="accent3" accent4="accent4" accent5="accent5" accent6="accent6" hlink="hlink" folHlink="folHlink"/>
  <p:sldLayoutIdLst>
    <p:sldLayoutId id="2147485415" r:id="rId1"/>
    <p:sldLayoutId id="2147485419" r:id="rId2"/>
    <p:sldLayoutId id="2147485418" r:id="rId3"/>
    <p:sldLayoutId id="2147485403" r:id="rId4"/>
    <p:sldLayoutId id="2147485405" r:id="rId5"/>
    <p:sldLayoutId id="2147485400" r:id="rId6"/>
    <p:sldLayoutId id="2147485406" r:id="rId7"/>
    <p:sldLayoutId id="2147485407" r:id="rId8"/>
    <p:sldLayoutId id="2147485411" r:id="rId9"/>
    <p:sldLayoutId id="2147485420" r:id="rId10"/>
  </p:sldLayoutIdLst>
  <p:hf hdr="0" dt="0"/>
  <p:txStyles>
    <p:titleStyle>
      <a:lvl1pPr algn="l" rtl="0" eaLnBrk="1" fontAlgn="base" hangingPunct="1">
        <a:spcBef>
          <a:spcPct val="0"/>
        </a:spcBef>
        <a:spcAft>
          <a:spcPct val="0"/>
        </a:spcAft>
        <a:defRPr sz="2800" b="1" kern="1200" spc="50">
          <a:solidFill>
            <a:srgbClr val="57A332"/>
          </a:solidFill>
          <a:latin typeface="Roboto Condensed" panose="02000000000000000000" pitchFamily="2" charset="0"/>
          <a:ea typeface="Roboto Condensed" panose="02000000000000000000" pitchFamily="2" charset="0"/>
          <a:cs typeface="Roboto" panose="02000000000000000000" pitchFamily="2" charset="0"/>
        </a:defRPr>
      </a:lvl1pPr>
      <a:lvl2pPr algn="l" rtl="0" eaLnBrk="1" fontAlgn="base" hangingPunct="1">
        <a:spcBef>
          <a:spcPct val="0"/>
        </a:spcBef>
        <a:spcAft>
          <a:spcPct val="0"/>
        </a:spcAft>
        <a:defRPr sz="2400" b="1">
          <a:solidFill>
            <a:srgbClr val="468329"/>
          </a:solidFill>
          <a:latin typeface="Arial" charset="0"/>
          <a:cs typeface="Arial" pitchFamily="34" charset="0"/>
        </a:defRPr>
      </a:lvl2pPr>
      <a:lvl3pPr algn="l" rtl="0" eaLnBrk="1" fontAlgn="base" hangingPunct="1">
        <a:spcBef>
          <a:spcPct val="0"/>
        </a:spcBef>
        <a:spcAft>
          <a:spcPct val="0"/>
        </a:spcAft>
        <a:defRPr sz="2400" b="1">
          <a:solidFill>
            <a:srgbClr val="468329"/>
          </a:solidFill>
          <a:latin typeface="Arial" charset="0"/>
          <a:cs typeface="Arial" pitchFamily="34" charset="0"/>
        </a:defRPr>
      </a:lvl3pPr>
      <a:lvl4pPr algn="l" rtl="0" eaLnBrk="1" fontAlgn="base" hangingPunct="1">
        <a:spcBef>
          <a:spcPct val="0"/>
        </a:spcBef>
        <a:spcAft>
          <a:spcPct val="0"/>
        </a:spcAft>
        <a:defRPr sz="2400" b="1">
          <a:solidFill>
            <a:srgbClr val="468329"/>
          </a:solidFill>
          <a:latin typeface="Arial" charset="0"/>
          <a:cs typeface="Arial" pitchFamily="34" charset="0"/>
        </a:defRPr>
      </a:lvl4pPr>
      <a:lvl5pPr algn="l" rtl="0" eaLnBrk="1" fontAlgn="base" hangingPunct="1">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57A332"/>
        </a:buClr>
        <a:buFont typeface="Arial" panose="020B0604020202020204" pitchFamily="34" charset="0"/>
        <a:buChar char="•"/>
        <a:defRPr sz="1600" kern="1200" spc="50">
          <a:solidFill>
            <a:srgbClr val="1B4049"/>
          </a:solidFill>
          <a:latin typeface="Muli" panose="00000500000000000000" pitchFamily="2" charset="0"/>
          <a:ea typeface="Roboto Condensed" panose="02000000000000000000" pitchFamily="2" charset="0"/>
          <a:cs typeface="Arial" pitchFamily="34" charset="0"/>
        </a:defRPr>
      </a:lvl1pPr>
      <a:lvl2pPr marL="622300" indent="-292100" algn="l" rtl="0" eaLnBrk="1" fontAlgn="base" hangingPunct="1">
        <a:spcBef>
          <a:spcPct val="20000"/>
        </a:spcBef>
        <a:spcAft>
          <a:spcPct val="0"/>
        </a:spcAft>
        <a:buClr>
          <a:srgbClr val="57A332"/>
        </a:buClr>
        <a:buFont typeface="Arial" panose="020B0604020202020204" pitchFamily="34" charset="0"/>
        <a:buChar char="•"/>
        <a:tabLst/>
        <a:defRPr sz="1600" kern="1200" spc="50">
          <a:solidFill>
            <a:srgbClr val="1B4049"/>
          </a:solidFill>
          <a:latin typeface="Muli" panose="00000500000000000000" pitchFamily="2" charset="0"/>
          <a:ea typeface="+mn-ea"/>
          <a:cs typeface="Arial" pitchFamily="34" charset="0"/>
        </a:defRPr>
      </a:lvl2pPr>
      <a:lvl3pPr marL="1143000" indent="-228600" algn="l" rtl="0" eaLnBrk="1" fontAlgn="base" hangingPunct="1">
        <a:spcBef>
          <a:spcPct val="20000"/>
        </a:spcBef>
        <a:spcAft>
          <a:spcPct val="0"/>
        </a:spcAft>
        <a:buClr>
          <a:srgbClr val="57A332"/>
        </a:buClr>
        <a:buFont typeface="Arial" panose="020B0604020202020204" pitchFamily="34" charset="0"/>
        <a:buChar char="•"/>
        <a:defRPr sz="1600" kern="1200" spc="50">
          <a:solidFill>
            <a:srgbClr val="1B4049"/>
          </a:solidFill>
          <a:latin typeface="Muli" panose="00000500000000000000" pitchFamily="2" charset="0"/>
          <a:ea typeface="+mn-ea"/>
          <a:cs typeface="Arial" pitchFamily="34" charset="0"/>
        </a:defRPr>
      </a:lvl3pPr>
      <a:lvl4pPr marL="1600200" indent="-228600" algn="l" rtl="0" eaLnBrk="1" fontAlgn="base" hangingPunct="1">
        <a:spcBef>
          <a:spcPct val="20000"/>
        </a:spcBef>
        <a:spcAft>
          <a:spcPct val="0"/>
        </a:spcAft>
        <a:buClr>
          <a:srgbClr val="57A332"/>
        </a:buClr>
        <a:buFont typeface="Arial" panose="020B0604020202020204" pitchFamily="34" charset="0"/>
        <a:buChar char="•"/>
        <a:defRPr sz="1600" kern="1200" spc="50">
          <a:solidFill>
            <a:srgbClr val="1B4049"/>
          </a:solidFill>
          <a:latin typeface="Muli" panose="00000500000000000000" pitchFamily="2" charset="0"/>
          <a:ea typeface="+mn-ea"/>
          <a:cs typeface="Arial" pitchFamily="34" charset="0"/>
        </a:defRPr>
      </a:lvl4pPr>
      <a:lvl5pPr marL="2057400" indent="-228600" algn="l" rtl="0" eaLnBrk="1" fontAlgn="base" hangingPunct="1">
        <a:spcBef>
          <a:spcPct val="20000"/>
        </a:spcBef>
        <a:spcAft>
          <a:spcPct val="0"/>
        </a:spcAft>
        <a:buClr>
          <a:srgbClr val="57A332"/>
        </a:buClr>
        <a:buFont typeface="Arial" panose="020B0604020202020204" pitchFamily="34" charset="0"/>
        <a:buChar char="•"/>
        <a:defRPr sz="1600" kern="1200" spc="50">
          <a:solidFill>
            <a:srgbClr val="1B4049"/>
          </a:solidFill>
          <a:latin typeface="Muli" panose="00000500000000000000" pitchFamily="2"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office@ngmn.org" TargetMode="External"/><Relationship Id="rId2" Type="http://schemas.openxmlformats.org/officeDocument/2006/relationships/image" Target="../media/image128.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3" Type="http://schemas.openxmlformats.org/officeDocument/2006/relationships/image" Target="../media/image14.jpeg"/><Relationship Id="rId18" Type="http://schemas.openxmlformats.org/officeDocument/2006/relationships/image" Target="../media/image19.jpeg"/><Relationship Id="rId26" Type="http://schemas.openxmlformats.org/officeDocument/2006/relationships/image" Target="../media/image27.jpeg"/><Relationship Id="rId39" Type="http://schemas.openxmlformats.org/officeDocument/2006/relationships/image" Target="../media/image40.jpeg"/><Relationship Id="rId21" Type="http://schemas.openxmlformats.org/officeDocument/2006/relationships/image" Target="../media/image22.jpeg"/><Relationship Id="rId34" Type="http://schemas.openxmlformats.org/officeDocument/2006/relationships/image" Target="../media/image35.jpeg"/><Relationship Id="rId42" Type="http://schemas.openxmlformats.org/officeDocument/2006/relationships/image" Target="../media/image43.jpeg"/><Relationship Id="rId47" Type="http://schemas.openxmlformats.org/officeDocument/2006/relationships/image" Target="../media/image48.jpeg"/><Relationship Id="rId50" Type="http://schemas.openxmlformats.org/officeDocument/2006/relationships/image" Target="../media/image51.jpeg"/><Relationship Id="rId55" Type="http://schemas.openxmlformats.org/officeDocument/2006/relationships/image" Target="../media/image56.jpeg"/><Relationship Id="rId63" Type="http://schemas.openxmlformats.org/officeDocument/2006/relationships/image" Target="../media/image64.jpeg"/><Relationship Id="rId68" Type="http://schemas.openxmlformats.org/officeDocument/2006/relationships/image" Target="../media/image69.jpeg"/><Relationship Id="rId76" Type="http://schemas.openxmlformats.org/officeDocument/2006/relationships/image" Target="../media/image77.jpeg"/><Relationship Id="rId84" Type="http://schemas.openxmlformats.org/officeDocument/2006/relationships/image" Target="../media/image85.jpeg"/><Relationship Id="rId89" Type="http://schemas.openxmlformats.org/officeDocument/2006/relationships/image" Target="../media/image90.png"/><Relationship Id="rId7" Type="http://schemas.openxmlformats.org/officeDocument/2006/relationships/image" Target="../media/image8.jpeg"/><Relationship Id="rId71" Type="http://schemas.openxmlformats.org/officeDocument/2006/relationships/image" Target="../media/image72.jpeg"/><Relationship Id="rId2" Type="http://schemas.openxmlformats.org/officeDocument/2006/relationships/image" Target="../media/image3.jpeg"/><Relationship Id="rId16" Type="http://schemas.openxmlformats.org/officeDocument/2006/relationships/image" Target="../media/image17.jpeg"/><Relationship Id="rId29" Type="http://schemas.openxmlformats.org/officeDocument/2006/relationships/image" Target="../media/image30.jpeg"/><Relationship Id="rId11" Type="http://schemas.openxmlformats.org/officeDocument/2006/relationships/image" Target="../media/image12.jpeg"/><Relationship Id="rId24" Type="http://schemas.openxmlformats.org/officeDocument/2006/relationships/image" Target="../media/image25.jpeg"/><Relationship Id="rId32" Type="http://schemas.openxmlformats.org/officeDocument/2006/relationships/image" Target="../media/image33.jpeg"/><Relationship Id="rId37" Type="http://schemas.openxmlformats.org/officeDocument/2006/relationships/image" Target="../media/image38.jpeg"/><Relationship Id="rId40" Type="http://schemas.openxmlformats.org/officeDocument/2006/relationships/image" Target="../media/image41.jpeg"/><Relationship Id="rId45" Type="http://schemas.openxmlformats.org/officeDocument/2006/relationships/image" Target="../media/image46.jpeg"/><Relationship Id="rId53" Type="http://schemas.openxmlformats.org/officeDocument/2006/relationships/image" Target="../media/image54.jpeg"/><Relationship Id="rId58" Type="http://schemas.openxmlformats.org/officeDocument/2006/relationships/image" Target="../media/image59.jpeg"/><Relationship Id="rId66" Type="http://schemas.openxmlformats.org/officeDocument/2006/relationships/image" Target="../media/image67.jpeg"/><Relationship Id="rId74" Type="http://schemas.openxmlformats.org/officeDocument/2006/relationships/image" Target="../media/image75.jpeg"/><Relationship Id="rId79" Type="http://schemas.openxmlformats.org/officeDocument/2006/relationships/image" Target="../media/image80.png"/><Relationship Id="rId87" Type="http://schemas.openxmlformats.org/officeDocument/2006/relationships/image" Target="../media/image88.jpeg"/><Relationship Id="rId5" Type="http://schemas.openxmlformats.org/officeDocument/2006/relationships/image" Target="../media/image6.jpeg"/><Relationship Id="rId61" Type="http://schemas.openxmlformats.org/officeDocument/2006/relationships/image" Target="../media/image62.jpeg"/><Relationship Id="rId82" Type="http://schemas.openxmlformats.org/officeDocument/2006/relationships/image" Target="../media/image83.jpeg"/><Relationship Id="rId90" Type="http://schemas.openxmlformats.org/officeDocument/2006/relationships/image" Target="../media/image91.png"/><Relationship Id="rId19" Type="http://schemas.openxmlformats.org/officeDocument/2006/relationships/image" Target="../media/image20.jpeg"/><Relationship Id="rId14" Type="http://schemas.openxmlformats.org/officeDocument/2006/relationships/image" Target="../media/image15.jpeg"/><Relationship Id="rId22" Type="http://schemas.openxmlformats.org/officeDocument/2006/relationships/image" Target="../media/image23.jpeg"/><Relationship Id="rId27" Type="http://schemas.openxmlformats.org/officeDocument/2006/relationships/image" Target="../media/image28.jpeg"/><Relationship Id="rId30" Type="http://schemas.openxmlformats.org/officeDocument/2006/relationships/image" Target="../media/image31.png"/><Relationship Id="rId35" Type="http://schemas.openxmlformats.org/officeDocument/2006/relationships/image" Target="../media/image36.jpeg"/><Relationship Id="rId43" Type="http://schemas.openxmlformats.org/officeDocument/2006/relationships/image" Target="../media/image44.jpeg"/><Relationship Id="rId48" Type="http://schemas.openxmlformats.org/officeDocument/2006/relationships/image" Target="../media/image49.jpeg"/><Relationship Id="rId56" Type="http://schemas.openxmlformats.org/officeDocument/2006/relationships/image" Target="../media/image57.jpeg"/><Relationship Id="rId64" Type="http://schemas.openxmlformats.org/officeDocument/2006/relationships/image" Target="../media/image65.jpeg"/><Relationship Id="rId69" Type="http://schemas.openxmlformats.org/officeDocument/2006/relationships/image" Target="../media/image70.jpeg"/><Relationship Id="rId77" Type="http://schemas.openxmlformats.org/officeDocument/2006/relationships/image" Target="../media/image78.png"/><Relationship Id="rId8" Type="http://schemas.openxmlformats.org/officeDocument/2006/relationships/image" Target="../media/image9.jpeg"/><Relationship Id="rId51" Type="http://schemas.openxmlformats.org/officeDocument/2006/relationships/image" Target="../media/image52.jpeg"/><Relationship Id="rId72" Type="http://schemas.openxmlformats.org/officeDocument/2006/relationships/image" Target="../media/image73.jpeg"/><Relationship Id="rId80" Type="http://schemas.openxmlformats.org/officeDocument/2006/relationships/image" Target="../media/image81.jpeg"/><Relationship Id="rId85" Type="http://schemas.openxmlformats.org/officeDocument/2006/relationships/image" Target="../media/image86.jpeg"/><Relationship Id="rId3" Type="http://schemas.openxmlformats.org/officeDocument/2006/relationships/image" Target="../media/image4.jpeg"/><Relationship Id="rId12" Type="http://schemas.openxmlformats.org/officeDocument/2006/relationships/image" Target="../media/image13.jpeg"/><Relationship Id="rId17" Type="http://schemas.openxmlformats.org/officeDocument/2006/relationships/image" Target="../media/image18.jpeg"/><Relationship Id="rId25" Type="http://schemas.openxmlformats.org/officeDocument/2006/relationships/image" Target="../media/image26.jpeg"/><Relationship Id="rId33" Type="http://schemas.openxmlformats.org/officeDocument/2006/relationships/image" Target="../media/image34.jpeg"/><Relationship Id="rId38" Type="http://schemas.openxmlformats.org/officeDocument/2006/relationships/image" Target="../media/image39.jpeg"/><Relationship Id="rId46" Type="http://schemas.openxmlformats.org/officeDocument/2006/relationships/image" Target="../media/image47.jpeg"/><Relationship Id="rId59" Type="http://schemas.openxmlformats.org/officeDocument/2006/relationships/image" Target="../media/image60.jpeg"/><Relationship Id="rId67" Type="http://schemas.openxmlformats.org/officeDocument/2006/relationships/image" Target="../media/image68.jpeg"/><Relationship Id="rId20" Type="http://schemas.openxmlformats.org/officeDocument/2006/relationships/image" Target="../media/image21.jpeg"/><Relationship Id="rId41" Type="http://schemas.openxmlformats.org/officeDocument/2006/relationships/image" Target="../media/image42.jpeg"/><Relationship Id="rId54" Type="http://schemas.openxmlformats.org/officeDocument/2006/relationships/image" Target="../media/image55.jpeg"/><Relationship Id="rId62" Type="http://schemas.openxmlformats.org/officeDocument/2006/relationships/image" Target="../media/image63.jpeg"/><Relationship Id="rId70" Type="http://schemas.openxmlformats.org/officeDocument/2006/relationships/image" Target="../media/image71.jpeg"/><Relationship Id="rId75" Type="http://schemas.openxmlformats.org/officeDocument/2006/relationships/image" Target="../media/image76.jpeg"/><Relationship Id="rId83" Type="http://schemas.openxmlformats.org/officeDocument/2006/relationships/image" Target="../media/image84.jpeg"/><Relationship Id="rId88" Type="http://schemas.openxmlformats.org/officeDocument/2006/relationships/image" Target="../media/image89.png"/><Relationship Id="rId91"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7.jpeg"/><Relationship Id="rId15" Type="http://schemas.openxmlformats.org/officeDocument/2006/relationships/image" Target="../media/image16.jpeg"/><Relationship Id="rId23" Type="http://schemas.openxmlformats.org/officeDocument/2006/relationships/image" Target="../media/image24.jpeg"/><Relationship Id="rId28" Type="http://schemas.openxmlformats.org/officeDocument/2006/relationships/image" Target="../media/image29.jpeg"/><Relationship Id="rId36" Type="http://schemas.openxmlformats.org/officeDocument/2006/relationships/image" Target="../media/image37.jpeg"/><Relationship Id="rId49" Type="http://schemas.openxmlformats.org/officeDocument/2006/relationships/image" Target="../media/image50.jpeg"/><Relationship Id="rId57" Type="http://schemas.openxmlformats.org/officeDocument/2006/relationships/image" Target="../media/image58.jpeg"/><Relationship Id="rId10" Type="http://schemas.openxmlformats.org/officeDocument/2006/relationships/image" Target="../media/image11.jpeg"/><Relationship Id="rId31" Type="http://schemas.openxmlformats.org/officeDocument/2006/relationships/image" Target="../media/image32.jpeg"/><Relationship Id="rId44" Type="http://schemas.openxmlformats.org/officeDocument/2006/relationships/image" Target="../media/image45.jpeg"/><Relationship Id="rId52" Type="http://schemas.openxmlformats.org/officeDocument/2006/relationships/image" Target="../media/image53.jpeg"/><Relationship Id="rId60" Type="http://schemas.openxmlformats.org/officeDocument/2006/relationships/image" Target="../media/image61.jpeg"/><Relationship Id="rId65" Type="http://schemas.openxmlformats.org/officeDocument/2006/relationships/image" Target="../media/image66.jpeg"/><Relationship Id="rId73" Type="http://schemas.openxmlformats.org/officeDocument/2006/relationships/image" Target="../media/image74.jpeg"/><Relationship Id="rId78" Type="http://schemas.openxmlformats.org/officeDocument/2006/relationships/image" Target="../media/image79.png"/><Relationship Id="rId81" Type="http://schemas.openxmlformats.org/officeDocument/2006/relationships/image" Target="../media/image82.jpeg"/><Relationship Id="rId86" Type="http://schemas.openxmlformats.org/officeDocument/2006/relationships/image" Target="../media/image87.jpeg"/><Relationship Id="rId4" Type="http://schemas.openxmlformats.org/officeDocument/2006/relationships/image" Target="../media/image5.jpeg"/><Relationship Id="rId9" Type="http://schemas.openxmlformats.org/officeDocument/2006/relationships/image" Target="../media/image10.jpeg"/></Relationships>
</file>

<file path=ppt/slides/_rels/slide3.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18" Type="http://schemas.openxmlformats.org/officeDocument/2006/relationships/image" Target="../media/image109.png"/><Relationship Id="rId3" Type="http://schemas.openxmlformats.org/officeDocument/2006/relationships/image" Target="../media/image94.png"/><Relationship Id="rId21" Type="http://schemas.openxmlformats.org/officeDocument/2006/relationships/image" Target="../media/image112.png"/><Relationship Id="rId7" Type="http://schemas.openxmlformats.org/officeDocument/2006/relationships/image" Target="../media/image98.png"/><Relationship Id="rId12" Type="http://schemas.openxmlformats.org/officeDocument/2006/relationships/image" Target="../media/image103.jpeg"/><Relationship Id="rId17" Type="http://schemas.openxmlformats.org/officeDocument/2006/relationships/image" Target="../media/image108.png"/><Relationship Id="rId25" Type="http://schemas.openxmlformats.org/officeDocument/2006/relationships/image" Target="../media/image116.png"/><Relationship Id="rId2" Type="http://schemas.openxmlformats.org/officeDocument/2006/relationships/image" Target="../media/image93.png"/><Relationship Id="rId16" Type="http://schemas.openxmlformats.org/officeDocument/2006/relationships/image" Target="../media/image107.jpeg"/><Relationship Id="rId20" Type="http://schemas.openxmlformats.org/officeDocument/2006/relationships/image" Target="../media/image111.png"/><Relationship Id="rId1" Type="http://schemas.openxmlformats.org/officeDocument/2006/relationships/slideLayout" Target="../slideLayouts/slideLayout7.xml"/><Relationship Id="rId6" Type="http://schemas.openxmlformats.org/officeDocument/2006/relationships/image" Target="../media/image97.png"/><Relationship Id="rId11" Type="http://schemas.openxmlformats.org/officeDocument/2006/relationships/image" Target="../media/image102.jpeg"/><Relationship Id="rId24" Type="http://schemas.openxmlformats.org/officeDocument/2006/relationships/image" Target="../media/image115.jpeg"/><Relationship Id="rId5" Type="http://schemas.openxmlformats.org/officeDocument/2006/relationships/image" Target="../media/image96.png"/><Relationship Id="rId15" Type="http://schemas.openxmlformats.org/officeDocument/2006/relationships/image" Target="../media/image106.png"/><Relationship Id="rId23" Type="http://schemas.openxmlformats.org/officeDocument/2006/relationships/image" Target="../media/image114.png"/><Relationship Id="rId10" Type="http://schemas.openxmlformats.org/officeDocument/2006/relationships/image" Target="../media/image101.jpeg"/><Relationship Id="rId19" Type="http://schemas.openxmlformats.org/officeDocument/2006/relationships/image" Target="../media/image110.emf"/><Relationship Id="rId4" Type="http://schemas.openxmlformats.org/officeDocument/2006/relationships/image" Target="../media/image95.png"/><Relationship Id="rId9" Type="http://schemas.openxmlformats.org/officeDocument/2006/relationships/image" Target="../media/image100.jpeg"/><Relationship Id="rId14" Type="http://schemas.openxmlformats.org/officeDocument/2006/relationships/image" Target="../media/image105.jpeg"/><Relationship Id="rId22" Type="http://schemas.openxmlformats.org/officeDocument/2006/relationships/image" Target="../media/image1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12" Type="http://schemas.openxmlformats.org/officeDocument/2006/relationships/image" Target="../media/image127.emf"/><Relationship Id="rId2" Type="http://schemas.openxmlformats.org/officeDocument/2006/relationships/image" Target="../media/image117.png"/><Relationship Id="rId1" Type="http://schemas.openxmlformats.org/officeDocument/2006/relationships/slideLayout" Target="../slideLayouts/slideLayout6.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en-GB" dirty="0"/>
              <a:t>NGMN Alliance Update</a:t>
            </a:r>
          </a:p>
        </p:txBody>
      </p:sp>
      <p:sp>
        <p:nvSpPr>
          <p:cNvPr id="5" name="Untertitel 4"/>
          <p:cNvSpPr>
            <a:spLocks noGrp="1"/>
          </p:cNvSpPr>
          <p:nvPr>
            <p:ph type="subTitle" idx="1"/>
          </p:nvPr>
        </p:nvSpPr>
        <p:spPr/>
        <p:txBody>
          <a:bodyPr/>
          <a:lstStyle/>
          <a:p>
            <a:endParaRPr lang="en-GB" dirty="0"/>
          </a:p>
          <a:p>
            <a:r>
              <a:rPr lang="en-GB" dirty="0"/>
              <a:t>2</a:t>
            </a:r>
            <a:r>
              <a:rPr lang="de-DE" dirty="0"/>
              <a:t>nd</a:t>
            </a:r>
            <a:r>
              <a:rPr lang="en-GB" dirty="0"/>
              <a:t> October 2019</a:t>
            </a:r>
          </a:p>
          <a:p>
            <a:r>
              <a:rPr lang="en-GB" dirty="0"/>
              <a:t>3GPP PCG#43</a:t>
            </a:r>
          </a:p>
          <a:p>
            <a:r>
              <a:rPr lang="en-GB" dirty="0"/>
              <a:t>Washington DC, USA</a:t>
            </a:r>
          </a:p>
        </p:txBody>
      </p:sp>
      <p:sp>
        <p:nvSpPr>
          <p:cNvPr id="2" name="TextBox 1">
            <a:extLst>
              <a:ext uri="{FF2B5EF4-FFF2-40B4-BE49-F238E27FC236}">
                <a16:creationId xmlns:a16="http://schemas.microsoft.com/office/drawing/2014/main" id="{8BEF971B-ECFA-4B0B-A9E4-38C4E8654946}"/>
              </a:ext>
            </a:extLst>
          </p:cNvPr>
          <p:cNvSpPr txBox="1"/>
          <p:nvPr/>
        </p:nvSpPr>
        <p:spPr>
          <a:xfrm>
            <a:off x="200967" y="231112"/>
            <a:ext cx="1376624" cy="369332"/>
          </a:xfrm>
          <a:prstGeom prst="rect">
            <a:avLst/>
          </a:prstGeom>
          <a:noFill/>
        </p:spPr>
        <p:txBody>
          <a:bodyPr wrap="square" rtlCol="0">
            <a:spAutoFit/>
          </a:bodyPr>
          <a:lstStyle/>
          <a:p>
            <a:r>
              <a:rPr lang="en-GB" dirty="0"/>
              <a:t>PCG43_27</a:t>
            </a:r>
          </a:p>
        </p:txBody>
      </p:sp>
    </p:spTree>
    <p:extLst>
      <p:ext uri="{BB962C8B-B14F-4D97-AF65-F5344CB8AC3E}">
        <p14:creationId xmlns:p14="http://schemas.microsoft.com/office/powerpoint/2010/main" val="3419500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1"/>
          </p:nvPr>
        </p:nvSpPr>
        <p:spPr/>
        <p:txBody>
          <a:bodyPr/>
          <a:lstStyle/>
          <a:p>
            <a:pPr>
              <a:defRPr/>
            </a:pPr>
            <a:fld id="{3F204D83-AD82-4169-AFFA-4D0DC0CB817D}" type="slidenum">
              <a:rPr lang="en-GB" smtClean="0"/>
              <a:pPr>
                <a:defRPr/>
              </a:pPr>
              <a:t>10</a:t>
            </a:fld>
            <a:endParaRPr lang="en-GB" dirty="0"/>
          </a:p>
        </p:txBody>
      </p:sp>
      <p:sp>
        <p:nvSpPr>
          <p:cNvPr id="6" name="Rechteck 3"/>
          <p:cNvSpPr>
            <a:spLocks noChangeArrowheads="1"/>
          </p:cNvSpPr>
          <p:nvPr/>
        </p:nvSpPr>
        <p:spPr bwMode="auto">
          <a:xfrm>
            <a:off x="4370964" y="4621854"/>
            <a:ext cx="7582698" cy="1378896"/>
          </a:xfrm>
          <a:prstGeom prst="rect">
            <a:avLst/>
          </a:prstGeom>
          <a:solidFill>
            <a:schemeClr val="accent3">
              <a:lumMod val="20000"/>
              <a:lumOff val="80000"/>
            </a:schemeClr>
          </a:solidFill>
          <a:ln>
            <a:noFill/>
          </a:ln>
        </p:spPr>
        <p:txBody>
          <a:bodyPr wrap="square">
            <a:noAutofit/>
          </a:bodyPr>
          <a:lstStyle/>
          <a:p>
            <a:pPr marL="214313" indent="-214313" fontAlgn="auto">
              <a:lnSpc>
                <a:spcPct val="114000"/>
              </a:lnSpc>
              <a:spcBef>
                <a:spcPts val="450"/>
              </a:spcBef>
              <a:spcAft>
                <a:spcPts val="450"/>
              </a:spcAft>
              <a:buClr>
                <a:srgbClr val="1F497D"/>
              </a:buClr>
              <a:defRPr/>
            </a:pPr>
            <a:endParaRPr lang="en-US" sz="1200" b="1" dirty="0">
              <a:solidFill>
                <a:prstClr val="black"/>
              </a:solidFill>
            </a:endParaRPr>
          </a:p>
        </p:txBody>
      </p:sp>
      <p:sp>
        <p:nvSpPr>
          <p:cNvPr id="8" name="Rechteck 3"/>
          <p:cNvSpPr>
            <a:spLocks noChangeArrowheads="1"/>
          </p:cNvSpPr>
          <p:nvPr/>
        </p:nvSpPr>
        <p:spPr bwMode="auto">
          <a:xfrm>
            <a:off x="332738" y="1626834"/>
            <a:ext cx="4060924" cy="4402895"/>
          </a:xfrm>
          <a:prstGeom prst="rect">
            <a:avLst/>
          </a:prstGeom>
          <a:solidFill>
            <a:schemeClr val="accent3">
              <a:lumMod val="20000"/>
              <a:lumOff val="80000"/>
            </a:schemeClr>
          </a:solidFill>
          <a:ln>
            <a:noFill/>
          </a:ln>
        </p:spPr>
        <p:txBody>
          <a:bodyPr wrap="square">
            <a:noAutofit/>
          </a:bodyPr>
          <a:lstStyle/>
          <a:p>
            <a:pPr marL="214313" indent="-214313">
              <a:lnSpc>
                <a:spcPct val="114000"/>
              </a:lnSpc>
              <a:spcBef>
                <a:spcPts val="450"/>
              </a:spcBef>
              <a:spcAft>
                <a:spcPts val="450"/>
              </a:spcAft>
              <a:buClr>
                <a:srgbClr val="57A332"/>
              </a:buClr>
              <a:buFont typeface="Wingdings" panose="05000000000000000000" pitchFamily="2" charset="2"/>
              <a:buChar char="§"/>
              <a:defRPr/>
            </a:pPr>
            <a:r>
              <a:rPr lang="en-GB" sz="1200" dirty="0">
                <a:solidFill>
                  <a:srgbClr val="1B4049"/>
                </a:solidFill>
                <a:latin typeface="Muli" panose="00000500000000000000" pitchFamily="2" charset="0"/>
              </a:rPr>
              <a:t>Gathering of </a:t>
            </a:r>
            <a:r>
              <a:rPr lang="en-GB" sz="1200" b="1" dirty="0">
                <a:solidFill>
                  <a:srgbClr val="1B4049"/>
                </a:solidFill>
                <a:latin typeface="Muli" panose="00000500000000000000" pitchFamily="2" charset="0"/>
              </a:rPr>
              <a:t>world's top Operator CTO’s</a:t>
            </a:r>
            <a:r>
              <a:rPr lang="en-GB" sz="1200" dirty="0">
                <a:solidFill>
                  <a:srgbClr val="1B4049"/>
                </a:solidFill>
                <a:latin typeface="Muli" panose="00000500000000000000" pitchFamily="2" charset="0"/>
              </a:rPr>
              <a:t> to share their perspective on the future of mobile communication</a:t>
            </a:r>
          </a:p>
          <a:p>
            <a:pPr marL="214313" indent="-214313">
              <a:lnSpc>
                <a:spcPct val="114000"/>
              </a:lnSpc>
              <a:spcBef>
                <a:spcPts val="450"/>
              </a:spcBef>
              <a:spcAft>
                <a:spcPts val="450"/>
              </a:spcAft>
              <a:buClr>
                <a:srgbClr val="57A332"/>
              </a:buClr>
              <a:buFont typeface="Wingdings" panose="05000000000000000000" pitchFamily="2" charset="2"/>
              <a:buChar char="§"/>
              <a:defRPr/>
            </a:pPr>
            <a:r>
              <a:rPr lang="en-GB" sz="1200" dirty="0">
                <a:solidFill>
                  <a:srgbClr val="1B4049"/>
                </a:solidFill>
                <a:latin typeface="Muli" panose="00000500000000000000" pitchFamily="2" charset="0"/>
              </a:rPr>
              <a:t>Viewpoints, insights and an outlook from Telco, IT and Vertical Industry </a:t>
            </a:r>
            <a:r>
              <a:rPr lang="en-GB" sz="1200" b="1" dirty="0">
                <a:solidFill>
                  <a:srgbClr val="1B4049"/>
                </a:solidFill>
                <a:latin typeface="Muli" panose="00000500000000000000" pitchFamily="2" charset="0"/>
              </a:rPr>
              <a:t>Executives and Thought-leaders</a:t>
            </a:r>
          </a:p>
          <a:p>
            <a:pPr marL="214313" indent="-214313">
              <a:lnSpc>
                <a:spcPct val="114000"/>
              </a:lnSpc>
              <a:spcBef>
                <a:spcPts val="450"/>
              </a:spcBef>
              <a:spcAft>
                <a:spcPts val="450"/>
              </a:spcAft>
              <a:buClr>
                <a:srgbClr val="57A332"/>
              </a:buClr>
              <a:buFont typeface="Wingdings" panose="05000000000000000000" pitchFamily="2" charset="2"/>
              <a:buChar char="§"/>
              <a:defRPr/>
            </a:pPr>
            <a:r>
              <a:rPr lang="en-GB" sz="1200" dirty="0">
                <a:solidFill>
                  <a:srgbClr val="1B4049"/>
                </a:solidFill>
                <a:latin typeface="Muli" panose="00000500000000000000" pitchFamily="2" charset="0"/>
              </a:rPr>
              <a:t>Latest updates, presentation and discussion of </a:t>
            </a:r>
            <a:r>
              <a:rPr lang="en-GB" sz="1200" b="1" dirty="0">
                <a:solidFill>
                  <a:srgbClr val="1B4049"/>
                </a:solidFill>
                <a:latin typeface="Muli" panose="00000500000000000000" pitchFamily="2" charset="0"/>
              </a:rPr>
              <a:t>NGMN Work Programme</a:t>
            </a:r>
            <a:r>
              <a:rPr lang="en-GB" sz="1200" dirty="0">
                <a:solidFill>
                  <a:srgbClr val="1B4049"/>
                </a:solidFill>
                <a:latin typeface="Muli" panose="00000500000000000000" pitchFamily="2" charset="0"/>
              </a:rPr>
              <a:t> deliverables</a:t>
            </a:r>
          </a:p>
          <a:p>
            <a:pPr marL="214313" indent="-214313">
              <a:lnSpc>
                <a:spcPct val="114000"/>
              </a:lnSpc>
              <a:spcBef>
                <a:spcPts val="450"/>
              </a:spcBef>
              <a:spcAft>
                <a:spcPts val="450"/>
              </a:spcAft>
              <a:buClr>
                <a:srgbClr val="57A332"/>
              </a:buClr>
              <a:buFont typeface="Wingdings" panose="05000000000000000000" pitchFamily="2" charset="2"/>
              <a:buChar char="§"/>
              <a:defRPr/>
            </a:pPr>
            <a:r>
              <a:rPr lang="en-US" sz="1200" b="1" dirty="0">
                <a:solidFill>
                  <a:srgbClr val="1B4049"/>
                </a:solidFill>
                <a:latin typeface="Muli" panose="00000500000000000000" pitchFamily="2" charset="0"/>
              </a:rPr>
              <a:t>Exhibition</a:t>
            </a:r>
            <a:r>
              <a:rPr lang="en-US" sz="1200" dirty="0">
                <a:solidFill>
                  <a:srgbClr val="1B4049"/>
                </a:solidFill>
                <a:latin typeface="Muli" panose="00000500000000000000" pitchFamily="2" charset="0"/>
              </a:rPr>
              <a:t>: </a:t>
            </a:r>
            <a:r>
              <a:rPr lang="en-US" sz="1200" b="1" dirty="0">
                <a:solidFill>
                  <a:srgbClr val="1B4049"/>
                </a:solidFill>
                <a:latin typeface="Muli" panose="00000500000000000000" pitchFamily="2" charset="0"/>
              </a:rPr>
              <a:t>Leading international partners</a:t>
            </a:r>
            <a:r>
              <a:rPr lang="en-US" sz="1200" dirty="0">
                <a:solidFill>
                  <a:srgbClr val="1B4049"/>
                </a:solidFill>
                <a:latin typeface="Muli" panose="00000500000000000000" pitchFamily="2" charset="0"/>
              </a:rPr>
              <a:t> with demonstrations of 5G solutions and concepts </a:t>
            </a:r>
          </a:p>
          <a:p>
            <a:pPr marL="214313" indent="-214313">
              <a:lnSpc>
                <a:spcPct val="114000"/>
              </a:lnSpc>
              <a:spcBef>
                <a:spcPts val="450"/>
              </a:spcBef>
              <a:spcAft>
                <a:spcPts val="450"/>
              </a:spcAft>
              <a:buClr>
                <a:srgbClr val="57A332"/>
              </a:buClr>
              <a:buFont typeface="Wingdings" panose="05000000000000000000" pitchFamily="2" charset="2"/>
              <a:buChar char="§"/>
              <a:defRPr/>
            </a:pPr>
            <a:r>
              <a:rPr lang="en-US" sz="1200" b="1" dirty="0">
                <a:solidFill>
                  <a:srgbClr val="1B4049"/>
                </a:solidFill>
                <a:latin typeface="Muli" panose="00000500000000000000" pitchFamily="2" charset="0"/>
              </a:rPr>
              <a:t>Networking </a:t>
            </a:r>
            <a:r>
              <a:rPr lang="en-US" sz="1200" dirty="0">
                <a:solidFill>
                  <a:srgbClr val="1B4049"/>
                </a:solidFill>
                <a:latin typeface="Muli" panose="00000500000000000000" pitchFamily="2" charset="0"/>
              </a:rPr>
              <a:t>opportunities and </a:t>
            </a:r>
            <a:r>
              <a:rPr lang="en-US" sz="1200" b="1" dirty="0">
                <a:solidFill>
                  <a:srgbClr val="1B4049"/>
                </a:solidFill>
                <a:latin typeface="Muli" panose="00000500000000000000" pitchFamily="2" charset="0"/>
              </a:rPr>
              <a:t>entertainment</a:t>
            </a: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3662" y="1626834"/>
            <a:ext cx="7560000" cy="2995020"/>
          </a:xfrm>
          <a:prstGeom prst="rect">
            <a:avLst/>
          </a:prstGeom>
        </p:spPr>
      </p:pic>
      <p:sp>
        <p:nvSpPr>
          <p:cNvPr id="10" name="Rechteck 5"/>
          <p:cNvSpPr/>
          <p:nvPr/>
        </p:nvSpPr>
        <p:spPr>
          <a:xfrm>
            <a:off x="3023121" y="4869306"/>
            <a:ext cx="5719313" cy="369332"/>
          </a:xfrm>
          <a:prstGeom prst="rect">
            <a:avLst/>
          </a:prstGeom>
        </p:spPr>
        <p:txBody>
          <a:bodyPr wrap="square">
            <a:spAutoFit/>
          </a:bodyPr>
          <a:lstStyle/>
          <a:p>
            <a:pPr algn="ctr"/>
            <a:r>
              <a:rPr lang="en-US" b="1" i="1" dirty="0">
                <a:latin typeface="Muli" panose="00000500000000000000" pitchFamily="2" charset="0"/>
              </a:rPr>
              <a:t>The Unique Journey to 5G Commercial Success</a:t>
            </a:r>
            <a:endParaRPr lang="en-GB" b="1" dirty="0">
              <a:latin typeface="Muli" panose="00000500000000000000" pitchFamily="2" charset="0"/>
            </a:endParaRPr>
          </a:p>
        </p:txBody>
      </p:sp>
      <p:sp>
        <p:nvSpPr>
          <p:cNvPr id="12" name="Textplatzhalter 1"/>
          <p:cNvSpPr>
            <a:spLocks noGrp="1"/>
          </p:cNvSpPr>
          <p:nvPr>
            <p:ph type="body" sz="quarter" idx="15"/>
          </p:nvPr>
        </p:nvSpPr>
        <p:spPr>
          <a:xfrm>
            <a:off x="300583" y="1041068"/>
            <a:ext cx="7000924" cy="367837"/>
          </a:xfrm>
        </p:spPr>
        <p:txBody>
          <a:bodyPr/>
          <a:lstStyle/>
          <a:p>
            <a:r>
              <a:rPr lang="en-GB" sz="2000" dirty="0">
                <a:solidFill>
                  <a:srgbClr val="57A332"/>
                </a:solidFill>
                <a:latin typeface="Roboto Condensed" panose="02000000000000000000" pitchFamily="2" charset="0"/>
                <a:cs typeface="Roboto" panose="02000000000000000000" pitchFamily="2" charset="0"/>
              </a:rPr>
              <a:t>Kindly supported by Orange</a:t>
            </a:r>
          </a:p>
          <a:p>
            <a:endParaRPr lang="en-GB" dirty="0"/>
          </a:p>
        </p:txBody>
      </p:sp>
      <p:sp>
        <p:nvSpPr>
          <p:cNvPr id="2" name="Title 1"/>
          <p:cNvSpPr>
            <a:spLocks noGrp="1"/>
          </p:cNvSpPr>
          <p:nvPr>
            <p:ph type="title"/>
          </p:nvPr>
        </p:nvSpPr>
        <p:spPr/>
        <p:txBody>
          <a:bodyPr/>
          <a:lstStyle/>
          <a:p>
            <a:r>
              <a:rPr lang="en-GB" dirty="0"/>
              <a:t>NGMN Industry Conference &amp; Exhibition 2020</a:t>
            </a:r>
            <a:endParaRPr lang="de-DE" dirty="0"/>
          </a:p>
        </p:txBody>
      </p:sp>
      <p:sp>
        <p:nvSpPr>
          <p:cNvPr id="7" name="TextBox 21"/>
          <p:cNvSpPr txBox="1">
            <a:spLocks noChangeArrowheads="1"/>
          </p:cNvSpPr>
          <p:nvPr/>
        </p:nvSpPr>
        <p:spPr bwMode="auto">
          <a:xfrm>
            <a:off x="332738" y="5487238"/>
            <a:ext cx="11620924" cy="482180"/>
          </a:xfrm>
          <a:prstGeom prst="rect">
            <a:avLst/>
          </a:prstGeom>
          <a:solidFill>
            <a:srgbClr val="57A332"/>
          </a:solidFill>
          <a:ln w="9525" algn="ctr">
            <a:solidFill>
              <a:srgbClr val="468329"/>
            </a:solidFill>
            <a:miter lim="800000"/>
            <a:headEnd/>
            <a:tailEnd/>
          </a:ln>
        </p:spPr>
        <p:txBody>
          <a:bodyPr tIns="54000" bIns="5400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ts val="1425"/>
              </a:lnSpc>
              <a:spcBef>
                <a:spcPts val="225"/>
              </a:spcBef>
              <a:spcAft>
                <a:spcPts val="225"/>
              </a:spcAft>
              <a:buClr>
                <a:srgbClr val="699419"/>
              </a:buClr>
              <a:buSzPct val="65000"/>
              <a:defRPr/>
            </a:pPr>
            <a:r>
              <a:rPr lang="en-US" sz="1400" b="1" dirty="0">
                <a:solidFill>
                  <a:prstClr val="white"/>
                </a:solidFill>
                <a:latin typeface="Muli" panose="00000500000000000000" pitchFamily="2" charset="0"/>
              </a:rPr>
              <a:t>Contact the NGMN Office </a:t>
            </a:r>
            <a:r>
              <a:rPr lang="en-US" sz="1400" b="1" dirty="0">
                <a:solidFill>
                  <a:prstClr val="white"/>
                </a:solidFill>
                <a:latin typeface="Muli" panose="00000500000000000000" pitchFamily="2" charset="0"/>
                <a:hlinkClick r:id="rId3"/>
              </a:rPr>
              <a:t>office@ngmn.org</a:t>
            </a:r>
            <a:r>
              <a:rPr lang="en-US" sz="1400" b="1" dirty="0">
                <a:solidFill>
                  <a:prstClr val="white"/>
                </a:solidFill>
                <a:latin typeface="Muli" panose="00000500000000000000" pitchFamily="2" charset="0"/>
              </a:rPr>
              <a:t> to book your exhibition booth and reserve one of the sponsoring opportunities! </a:t>
            </a:r>
            <a:endParaRPr lang="en-US" sz="1400" dirty="0">
              <a:solidFill>
                <a:prstClr val="white"/>
              </a:solidFill>
              <a:latin typeface="Muli" panose="00000500000000000000" pitchFamily="2" charset="0"/>
            </a:endParaRPr>
          </a:p>
        </p:txBody>
      </p:sp>
      <p:sp>
        <p:nvSpPr>
          <p:cNvPr id="11" name="Fußzeilenplatzhalter 2"/>
          <p:cNvSpPr txBox="1">
            <a:spLocks/>
          </p:cNvSpPr>
          <p:nvPr/>
        </p:nvSpPr>
        <p:spPr>
          <a:xfrm>
            <a:off x="300582" y="6463462"/>
            <a:ext cx="4114800" cy="365125"/>
          </a:xfrm>
          <a:prstGeom prst="rect">
            <a:avLst/>
          </a:prstGeom>
        </p:spPr>
        <p:txBody>
          <a:bodyPr vert="horz" lIns="91440" tIns="45720" rIns="91440" bIns="45720" rtlCol="0" anchor="ctr"/>
          <a:lstStyle>
            <a:defPPr>
              <a:defRPr lang="de-DE"/>
            </a:defPPr>
            <a:lvl1pPr>
              <a:defRPr sz="1200">
                <a:solidFill>
                  <a:schemeClr val="bg1"/>
                </a:solidFill>
                <a:latin typeface="Roboto Condensed" panose="02000000000000000000" pitchFamily="2" charset="0"/>
                <a:ea typeface="Roboto Condensed" panose="02000000000000000000" pitchFamily="2" charset="0"/>
              </a:defRPr>
            </a:lvl1pPr>
          </a:lstStyle>
          <a:p>
            <a:r>
              <a:rPr lang="en-GB" dirty="0"/>
              <a:t>NGMN ALLIANCE Update – 2nd October 2019</a:t>
            </a:r>
            <a:endParaRPr lang="de-DE" dirty="0"/>
          </a:p>
        </p:txBody>
      </p:sp>
    </p:spTree>
    <p:extLst>
      <p:ext uri="{BB962C8B-B14F-4D97-AF65-F5344CB8AC3E}">
        <p14:creationId xmlns:p14="http://schemas.microsoft.com/office/powerpoint/2010/main" val="2135562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9A44C2C2-19F4-4418-8413-1F2C2CF38439}"/>
              </a:ext>
            </a:extLst>
          </p:cNvPr>
          <p:cNvSpPr>
            <a:spLocks noGrp="1"/>
          </p:cNvSpPr>
          <p:nvPr>
            <p:ph type="title"/>
          </p:nvPr>
        </p:nvSpPr>
        <p:spPr/>
        <p:txBody>
          <a:bodyPr/>
          <a:lstStyle/>
          <a:p>
            <a:r>
              <a:rPr lang="en-GB" cap="all" dirty="0"/>
              <a:t>The global Partnership of the NGMN Alliance</a:t>
            </a:r>
          </a:p>
        </p:txBody>
      </p:sp>
      <p:pic>
        <p:nvPicPr>
          <p:cNvPr id="38" name="Grafik 37">
            <a:extLst>
              <a:ext uri="{FF2B5EF4-FFF2-40B4-BE49-F238E27FC236}">
                <a16:creationId xmlns:a16="http://schemas.microsoft.com/office/drawing/2014/main" id="{7FCEC2E1-9DFF-4EF8-921C-E8B85899C42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0000" b="20000"/>
          <a:stretch/>
        </p:blipFill>
        <p:spPr>
          <a:xfrm>
            <a:off x="386645" y="1966627"/>
            <a:ext cx="720000" cy="432000"/>
          </a:xfrm>
          <a:prstGeom prst="rect">
            <a:avLst/>
          </a:prstGeom>
          <a:ln>
            <a:solidFill>
              <a:schemeClr val="bg1">
                <a:lumMod val="85000"/>
              </a:schemeClr>
            </a:solidFill>
          </a:ln>
        </p:spPr>
      </p:pic>
      <p:pic>
        <p:nvPicPr>
          <p:cNvPr id="40" name="Grafik 39">
            <a:extLst>
              <a:ext uri="{FF2B5EF4-FFF2-40B4-BE49-F238E27FC236}">
                <a16:creationId xmlns:a16="http://schemas.microsoft.com/office/drawing/2014/main" id="{08D370B8-F77D-4A98-90A3-EDE56388414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000" b="20000"/>
          <a:stretch/>
        </p:blipFill>
        <p:spPr>
          <a:xfrm>
            <a:off x="1118284" y="1966627"/>
            <a:ext cx="720000" cy="432000"/>
          </a:xfrm>
          <a:prstGeom prst="rect">
            <a:avLst/>
          </a:prstGeom>
          <a:ln>
            <a:solidFill>
              <a:schemeClr val="bg1">
                <a:lumMod val="85000"/>
              </a:schemeClr>
            </a:solidFill>
          </a:ln>
        </p:spPr>
      </p:pic>
      <p:pic>
        <p:nvPicPr>
          <p:cNvPr id="42" name="Grafik 41">
            <a:extLst>
              <a:ext uri="{FF2B5EF4-FFF2-40B4-BE49-F238E27FC236}">
                <a16:creationId xmlns:a16="http://schemas.microsoft.com/office/drawing/2014/main" id="{83BAD5D8-964E-420B-AAD7-8B3E1BC49CB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0000" b="20000"/>
          <a:stretch/>
        </p:blipFill>
        <p:spPr>
          <a:xfrm>
            <a:off x="1849606" y="1966627"/>
            <a:ext cx="720000" cy="432000"/>
          </a:xfrm>
          <a:prstGeom prst="rect">
            <a:avLst/>
          </a:prstGeom>
          <a:ln>
            <a:solidFill>
              <a:schemeClr val="bg1">
                <a:lumMod val="85000"/>
              </a:schemeClr>
            </a:solidFill>
          </a:ln>
        </p:spPr>
      </p:pic>
      <p:pic>
        <p:nvPicPr>
          <p:cNvPr id="44" name="Grafik 43" descr="Ein Bild, das Vektorgrafiken enthält.&#10;&#10;Automatisch generierte Beschreibung">
            <a:extLst>
              <a:ext uri="{FF2B5EF4-FFF2-40B4-BE49-F238E27FC236}">
                <a16:creationId xmlns:a16="http://schemas.microsoft.com/office/drawing/2014/main" id="{18EB9963-DB43-4193-B139-1BDDFEDD33D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000" b="20000"/>
          <a:stretch/>
        </p:blipFill>
        <p:spPr>
          <a:xfrm>
            <a:off x="2580222" y="1966627"/>
            <a:ext cx="720000" cy="432000"/>
          </a:xfrm>
          <a:prstGeom prst="rect">
            <a:avLst/>
          </a:prstGeom>
          <a:ln>
            <a:solidFill>
              <a:schemeClr val="bg1">
                <a:lumMod val="85000"/>
              </a:schemeClr>
            </a:solidFill>
          </a:ln>
        </p:spPr>
      </p:pic>
      <p:pic>
        <p:nvPicPr>
          <p:cNvPr id="46" name="Grafik 45">
            <a:extLst>
              <a:ext uri="{FF2B5EF4-FFF2-40B4-BE49-F238E27FC236}">
                <a16:creationId xmlns:a16="http://schemas.microsoft.com/office/drawing/2014/main" id="{856E4F21-7873-4FE7-82EE-2FB641FB61D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0000" b="20000"/>
          <a:stretch/>
        </p:blipFill>
        <p:spPr>
          <a:xfrm>
            <a:off x="3305008" y="1966627"/>
            <a:ext cx="720000" cy="432000"/>
          </a:xfrm>
          <a:prstGeom prst="rect">
            <a:avLst/>
          </a:prstGeom>
          <a:ln>
            <a:solidFill>
              <a:schemeClr val="bg1">
                <a:lumMod val="85000"/>
              </a:schemeClr>
            </a:solidFill>
          </a:ln>
        </p:spPr>
      </p:pic>
      <p:pic>
        <p:nvPicPr>
          <p:cNvPr id="48" name="Grafik 47">
            <a:extLst>
              <a:ext uri="{FF2B5EF4-FFF2-40B4-BE49-F238E27FC236}">
                <a16:creationId xmlns:a16="http://schemas.microsoft.com/office/drawing/2014/main" id="{429202D0-1193-4E47-B336-61F80C15D1D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0000" b="20000"/>
          <a:stretch/>
        </p:blipFill>
        <p:spPr>
          <a:xfrm>
            <a:off x="4034097" y="1966627"/>
            <a:ext cx="720000" cy="432000"/>
          </a:xfrm>
          <a:prstGeom prst="rect">
            <a:avLst/>
          </a:prstGeom>
          <a:ln>
            <a:solidFill>
              <a:schemeClr val="bg1">
                <a:lumMod val="85000"/>
              </a:schemeClr>
            </a:solidFill>
          </a:ln>
        </p:spPr>
      </p:pic>
      <p:pic>
        <p:nvPicPr>
          <p:cNvPr id="50" name="Grafik 49">
            <a:extLst>
              <a:ext uri="{FF2B5EF4-FFF2-40B4-BE49-F238E27FC236}">
                <a16:creationId xmlns:a16="http://schemas.microsoft.com/office/drawing/2014/main" id="{0FE16DED-5889-42B6-9051-CCB53E29F4F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0000" b="20000"/>
          <a:stretch/>
        </p:blipFill>
        <p:spPr>
          <a:xfrm>
            <a:off x="4763791" y="1966627"/>
            <a:ext cx="720000" cy="432000"/>
          </a:xfrm>
          <a:prstGeom prst="rect">
            <a:avLst/>
          </a:prstGeom>
          <a:ln>
            <a:solidFill>
              <a:schemeClr val="bg1">
                <a:lumMod val="85000"/>
              </a:schemeClr>
            </a:solidFill>
          </a:ln>
        </p:spPr>
      </p:pic>
      <p:pic>
        <p:nvPicPr>
          <p:cNvPr id="52" name="Grafik 51">
            <a:extLst>
              <a:ext uri="{FF2B5EF4-FFF2-40B4-BE49-F238E27FC236}">
                <a16:creationId xmlns:a16="http://schemas.microsoft.com/office/drawing/2014/main" id="{E2BD3AF9-CE69-4783-AEF8-64026B7F3A4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20000" b="20000"/>
          <a:stretch/>
        </p:blipFill>
        <p:spPr>
          <a:xfrm>
            <a:off x="5492217" y="1966627"/>
            <a:ext cx="720000" cy="432000"/>
          </a:xfrm>
          <a:prstGeom prst="rect">
            <a:avLst/>
          </a:prstGeom>
          <a:ln>
            <a:solidFill>
              <a:schemeClr val="bg1">
                <a:lumMod val="85000"/>
              </a:schemeClr>
            </a:solidFill>
          </a:ln>
        </p:spPr>
      </p:pic>
      <p:pic>
        <p:nvPicPr>
          <p:cNvPr id="54" name="Grafik 53">
            <a:extLst>
              <a:ext uri="{FF2B5EF4-FFF2-40B4-BE49-F238E27FC236}">
                <a16:creationId xmlns:a16="http://schemas.microsoft.com/office/drawing/2014/main" id="{248E5A47-C44D-4FAD-9FAF-525CBD285D8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20000" b="20000"/>
          <a:stretch/>
        </p:blipFill>
        <p:spPr>
          <a:xfrm>
            <a:off x="6219529" y="1966627"/>
            <a:ext cx="720000" cy="432000"/>
          </a:xfrm>
          <a:prstGeom prst="rect">
            <a:avLst/>
          </a:prstGeom>
          <a:ln>
            <a:solidFill>
              <a:schemeClr val="bg1">
                <a:lumMod val="85000"/>
              </a:schemeClr>
            </a:solidFill>
          </a:ln>
        </p:spPr>
      </p:pic>
      <p:pic>
        <p:nvPicPr>
          <p:cNvPr id="58" name="Grafik 57" descr="Ein Bild, das Möbel enthält.&#10;&#10;Automatisch generierte Beschreibung">
            <a:extLst>
              <a:ext uri="{FF2B5EF4-FFF2-40B4-BE49-F238E27FC236}">
                <a16:creationId xmlns:a16="http://schemas.microsoft.com/office/drawing/2014/main" id="{3D9BCD3B-B11B-4989-8323-1DCBA6C1A23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000" b="20000"/>
          <a:stretch/>
        </p:blipFill>
        <p:spPr>
          <a:xfrm>
            <a:off x="6946841" y="1966627"/>
            <a:ext cx="720000" cy="432000"/>
          </a:xfrm>
          <a:prstGeom prst="rect">
            <a:avLst/>
          </a:prstGeom>
          <a:ln>
            <a:solidFill>
              <a:schemeClr val="bg1">
                <a:lumMod val="85000"/>
              </a:schemeClr>
            </a:solidFill>
          </a:ln>
        </p:spPr>
      </p:pic>
      <p:pic>
        <p:nvPicPr>
          <p:cNvPr id="60" name="Grafik 59">
            <a:extLst>
              <a:ext uri="{FF2B5EF4-FFF2-40B4-BE49-F238E27FC236}">
                <a16:creationId xmlns:a16="http://schemas.microsoft.com/office/drawing/2014/main" id="{CE9354B3-290B-41F6-9DE5-AD1B180B61E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20000" b="20000"/>
          <a:stretch/>
        </p:blipFill>
        <p:spPr>
          <a:xfrm>
            <a:off x="7674156" y="1966627"/>
            <a:ext cx="720000" cy="432000"/>
          </a:xfrm>
          <a:prstGeom prst="rect">
            <a:avLst/>
          </a:prstGeom>
          <a:ln>
            <a:solidFill>
              <a:schemeClr val="bg1">
                <a:lumMod val="85000"/>
              </a:schemeClr>
            </a:solidFill>
          </a:ln>
        </p:spPr>
      </p:pic>
      <p:pic>
        <p:nvPicPr>
          <p:cNvPr id="62" name="Grafik 61" descr="Ein Bild, das Text enthält.&#10;&#10;Automatisch generierte Beschreibung">
            <a:extLst>
              <a:ext uri="{FF2B5EF4-FFF2-40B4-BE49-F238E27FC236}">
                <a16:creationId xmlns:a16="http://schemas.microsoft.com/office/drawing/2014/main" id="{3261EBFD-8F96-4B53-ADB3-E3A8940A749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20000" b="20000"/>
          <a:stretch/>
        </p:blipFill>
        <p:spPr>
          <a:xfrm>
            <a:off x="8401872" y="1966627"/>
            <a:ext cx="720000" cy="432000"/>
          </a:xfrm>
          <a:prstGeom prst="rect">
            <a:avLst/>
          </a:prstGeom>
          <a:ln>
            <a:solidFill>
              <a:schemeClr val="bg1">
                <a:lumMod val="85000"/>
              </a:schemeClr>
            </a:solidFill>
          </a:ln>
        </p:spPr>
      </p:pic>
      <p:pic>
        <p:nvPicPr>
          <p:cNvPr id="64" name="Grafik 63">
            <a:extLst>
              <a:ext uri="{FF2B5EF4-FFF2-40B4-BE49-F238E27FC236}">
                <a16:creationId xmlns:a16="http://schemas.microsoft.com/office/drawing/2014/main" id="{10583A3B-3D2C-48D8-B660-7AF8D1C19A55}"/>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20000" b="20000"/>
          <a:stretch/>
        </p:blipFill>
        <p:spPr>
          <a:xfrm>
            <a:off x="9130298" y="1966627"/>
            <a:ext cx="720000" cy="432000"/>
          </a:xfrm>
          <a:prstGeom prst="rect">
            <a:avLst/>
          </a:prstGeom>
          <a:ln>
            <a:solidFill>
              <a:schemeClr val="bg1">
                <a:lumMod val="85000"/>
              </a:schemeClr>
            </a:solidFill>
          </a:ln>
        </p:spPr>
      </p:pic>
      <p:pic>
        <p:nvPicPr>
          <p:cNvPr id="66" name="Grafik 65">
            <a:extLst>
              <a:ext uri="{FF2B5EF4-FFF2-40B4-BE49-F238E27FC236}">
                <a16:creationId xmlns:a16="http://schemas.microsoft.com/office/drawing/2014/main" id="{11E04F5F-7707-4D61-B697-FCEE478C1997}"/>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3279" t="20118" r="-3279" b="15947"/>
          <a:stretch/>
        </p:blipFill>
        <p:spPr>
          <a:xfrm>
            <a:off x="9857611" y="1966627"/>
            <a:ext cx="720000" cy="432000"/>
          </a:xfrm>
          <a:prstGeom prst="rect">
            <a:avLst/>
          </a:prstGeom>
          <a:solidFill>
            <a:schemeClr val="bg1"/>
          </a:solidFill>
          <a:ln>
            <a:solidFill>
              <a:schemeClr val="bg1">
                <a:lumMod val="85000"/>
              </a:schemeClr>
            </a:solidFill>
          </a:ln>
        </p:spPr>
      </p:pic>
      <p:pic>
        <p:nvPicPr>
          <p:cNvPr id="68" name="Grafik 67">
            <a:extLst>
              <a:ext uri="{FF2B5EF4-FFF2-40B4-BE49-F238E27FC236}">
                <a16:creationId xmlns:a16="http://schemas.microsoft.com/office/drawing/2014/main" id="{27128E2B-690F-47FD-90D2-F3D65F04CF60}"/>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20000" b="20000"/>
          <a:stretch/>
        </p:blipFill>
        <p:spPr>
          <a:xfrm>
            <a:off x="10584924" y="1966051"/>
            <a:ext cx="720000" cy="432000"/>
          </a:xfrm>
          <a:prstGeom prst="rect">
            <a:avLst/>
          </a:prstGeom>
          <a:ln>
            <a:solidFill>
              <a:schemeClr val="bg1">
                <a:lumMod val="85000"/>
              </a:schemeClr>
            </a:solidFill>
          </a:ln>
        </p:spPr>
      </p:pic>
      <p:pic>
        <p:nvPicPr>
          <p:cNvPr id="70" name="Grafik 69">
            <a:extLst>
              <a:ext uri="{FF2B5EF4-FFF2-40B4-BE49-F238E27FC236}">
                <a16:creationId xmlns:a16="http://schemas.microsoft.com/office/drawing/2014/main" id="{37B70771-D8FF-4B2E-AA97-A3FDCC04F2AF}"/>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20000" b="20000"/>
          <a:stretch/>
        </p:blipFill>
        <p:spPr>
          <a:xfrm>
            <a:off x="386208" y="2407499"/>
            <a:ext cx="720000" cy="432000"/>
          </a:xfrm>
          <a:prstGeom prst="rect">
            <a:avLst/>
          </a:prstGeom>
          <a:ln>
            <a:solidFill>
              <a:schemeClr val="bg1">
                <a:lumMod val="85000"/>
              </a:schemeClr>
            </a:solidFill>
          </a:ln>
        </p:spPr>
      </p:pic>
      <p:pic>
        <p:nvPicPr>
          <p:cNvPr id="72" name="Grafik 71">
            <a:extLst>
              <a:ext uri="{FF2B5EF4-FFF2-40B4-BE49-F238E27FC236}">
                <a16:creationId xmlns:a16="http://schemas.microsoft.com/office/drawing/2014/main" id="{66E7A111-2D8E-441A-8E7F-AEEDC21E3098}"/>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20000" b="20000"/>
          <a:stretch/>
        </p:blipFill>
        <p:spPr>
          <a:xfrm>
            <a:off x="1117530" y="2407499"/>
            <a:ext cx="720000" cy="432000"/>
          </a:xfrm>
          <a:prstGeom prst="rect">
            <a:avLst/>
          </a:prstGeom>
          <a:ln>
            <a:solidFill>
              <a:schemeClr val="bg1">
                <a:lumMod val="85000"/>
              </a:schemeClr>
            </a:solidFill>
          </a:ln>
        </p:spPr>
      </p:pic>
      <p:pic>
        <p:nvPicPr>
          <p:cNvPr id="74" name="Grafik 73">
            <a:extLst>
              <a:ext uri="{FF2B5EF4-FFF2-40B4-BE49-F238E27FC236}">
                <a16:creationId xmlns:a16="http://schemas.microsoft.com/office/drawing/2014/main" id="{419698E9-2E30-4019-A8D3-23D0831112A0}"/>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20000" b="20000"/>
          <a:stretch/>
        </p:blipFill>
        <p:spPr>
          <a:xfrm>
            <a:off x="1850527" y="2407499"/>
            <a:ext cx="720000" cy="432000"/>
          </a:xfrm>
          <a:prstGeom prst="rect">
            <a:avLst/>
          </a:prstGeom>
          <a:ln>
            <a:solidFill>
              <a:schemeClr val="bg1">
                <a:lumMod val="85000"/>
              </a:schemeClr>
            </a:solidFill>
          </a:ln>
        </p:spPr>
      </p:pic>
      <p:pic>
        <p:nvPicPr>
          <p:cNvPr id="98" name="Grafik 97">
            <a:extLst>
              <a:ext uri="{FF2B5EF4-FFF2-40B4-BE49-F238E27FC236}">
                <a16:creationId xmlns:a16="http://schemas.microsoft.com/office/drawing/2014/main" id="{D38A62DB-BE30-45CD-AA39-0CD87A74F9AE}"/>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t="20000" b="20000"/>
          <a:stretch/>
        </p:blipFill>
        <p:spPr>
          <a:xfrm>
            <a:off x="389074" y="3433037"/>
            <a:ext cx="720000" cy="432000"/>
          </a:xfrm>
          <a:prstGeom prst="rect">
            <a:avLst/>
          </a:prstGeom>
          <a:ln>
            <a:solidFill>
              <a:schemeClr val="bg1">
                <a:lumMod val="85000"/>
              </a:schemeClr>
            </a:solidFill>
          </a:ln>
        </p:spPr>
      </p:pic>
      <p:pic>
        <p:nvPicPr>
          <p:cNvPr id="100" name="Grafik 99">
            <a:extLst>
              <a:ext uri="{FF2B5EF4-FFF2-40B4-BE49-F238E27FC236}">
                <a16:creationId xmlns:a16="http://schemas.microsoft.com/office/drawing/2014/main" id="{2E2BA773-F8E1-4C53-9695-A225687A4B82}"/>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t="20000" b="20000"/>
          <a:stretch/>
        </p:blipFill>
        <p:spPr>
          <a:xfrm>
            <a:off x="1118622" y="3433037"/>
            <a:ext cx="720000" cy="432000"/>
          </a:xfrm>
          <a:prstGeom prst="rect">
            <a:avLst/>
          </a:prstGeom>
          <a:ln>
            <a:solidFill>
              <a:schemeClr val="bg1">
                <a:lumMod val="85000"/>
              </a:schemeClr>
            </a:solidFill>
          </a:ln>
        </p:spPr>
      </p:pic>
      <p:pic>
        <p:nvPicPr>
          <p:cNvPr id="102" name="Grafik 101">
            <a:extLst>
              <a:ext uri="{FF2B5EF4-FFF2-40B4-BE49-F238E27FC236}">
                <a16:creationId xmlns:a16="http://schemas.microsoft.com/office/drawing/2014/main" id="{9504E5F5-EBE6-4F81-B3B9-8578058130F7}"/>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t="20000" b="20000"/>
          <a:stretch/>
        </p:blipFill>
        <p:spPr>
          <a:xfrm>
            <a:off x="1848111" y="3433037"/>
            <a:ext cx="720000" cy="432000"/>
          </a:xfrm>
          <a:prstGeom prst="rect">
            <a:avLst/>
          </a:prstGeom>
          <a:ln>
            <a:solidFill>
              <a:schemeClr val="bg1">
                <a:lumMod val="85000"/>
              </a:schemeClr>
            </a:solidFill>
          </a:ln>
        </p:spPr>
      </p:pic>
      <p:pic>
        <p:nvPicPr>
          <p:cNvPr id="106" name="Grafik 105">
            <a:extLst>
              <a:ext uri="{FF2B5EF4-FFF2-40B4-BE49-F238E27FC236}">
                <a16:creationId xmlns:a16="http://schemas.microsoft.com/office/drawing/2014/main" id="{697DE91E-F2A2-4A7D-A434-9C34D269D612}"/>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t="20000" b="20000"/>
          <a:stretch/>
        </p:blipFill>
        <p:spPr>
          <a:xfrm>
            <a:off x="3303116" y="3433037"/>
            <a:ext cx="720000" cy="432000"/>
          </a:xfrm>
          <a:prstGeom prst="rect">
            <a:avLst/>
          </a:prstGeom>
          <a:ln>
            <a:solidFill>
              <a:schemeClr val="bg1">
                <a:lumMod val="85000"/>
              </a:schemeClr>
            </a:solidFill>
          </a:ln>
        </p:spPr>
      </p:pic>
      <p:pic>
        <p:nvPicPr>
          <p:cNvPr id="108" name="Grafik 107">
            <a:extLst>
              <a:ext uri="{FF2B5EF4-FFF2-40B4-BE49-F238E27FC236}">
                <a16:creationId xmlns:a16="http://schemas.microsoft.com/office/drawing/2014/main" id="{E7371CA1-1FC8-4527-A4F3-38827C8B7328}"/>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t="20000" b="20000"/>
          <a:stretch/>
        </p:blipFill>
        <p:spPr>
          <a:xfrm>
            <a:off x="4030642" y="3433037"/>
            <a:ext cx="720000" cy="432000"/>
          </a:xfrm>
          <a:prstGeom prst="rect">
            <a:avLst/>
          </a:prstGeom>
          <a:ln>
            <a:solidFill>
              <a:schemeClr val="bg1">
                <a:lumMod val="85000"/>
              </a:schemeClr>
            </a:solidFill>
          </a:ln>
        </p:spPr>
      </p:pic>
      <p:pic>
        <p:nvPicPr>
          <p:cNvPr id="110" name="Grafik 109">
            <a:extLst>
              <a:ext uri="{FF2B5EF4-FFF2-40B4-BE49-F238E27FC236}">
                <a16:creationId xmlns:a16="http://schemas.microsoft.com/office/drawing/2014/main" id="{61DC429E-CFCC-41A9-9C2F-92DD69E8B6AC}"/>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t="20000" b="20000"/>
          <a:stretch/>
        </p:blipFill>
        <p:spPr>
          <a:xfrm>
            <a:off x="4759029" y="3433037"/>
            <a:ext cx="720000" cy="432000"/>
          </a:xfrm>
          <a:prstGeom prst="rect">
            <a:avLst/>
          </a:prstGeom>
          <a:ln>
            <a:solidFill>
              <a:schemeClr val="bg1">
                <a:lumMod val="85000"/>
              </a:schemeClr>
            </a:solidFill>
          </a:ln>
        </p:spPr>
      </p:pic>
      <p:pic>
        <p:nvPicPr>
          <p:cNvPr id="112" name="Grafik 111">
            <a:extLst>
              <a:ext uri="{FF2B5EF4-FFF2-40B4-BE49-F238E27FC236}">
                <a16:creationId xmlns:a16="http://schemas.microsoft.com/office/drawing/2014/main" id="{E641F59D-4E79-4CAB-9EE6-C04C0747626F}"/>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t="20000" b="20000"/>
          <a:stretch/>
        </p:blipFill>
        <p:spPr>
          <a:xfrm>
            <a:off x="5490233" y="3433037"/>
            <a:ext cx="720000" cy="432000"/>
          </a:xfrm>
          <a:prstGeom prst="rect">
            <a:avLst/>
          </a:prstGeom>
          <a:ln>
            <a:solidFill>
              <a:schemeClr val="bg1">
                <a:lumMod val="85000"/>
              </a:schemeClr>
            </a:solidFill>
          </a:ln>
        </p:spPr>
      </p:pic>
      <p:pic>
        <p:nvPicPr>
          <p:cNvPr id="114" name="Grafik 113">
            <a:extLst>
              <a:ext uri="{FF2B5EF4-FFF2-40B4-BE49-F238E27FC236}">
                <a16:creationId xmlns:a16="http://schemas.microsoft.com/office/drawing/2014/main" id="{3D2FC543-AA8B-493E-BF89-4909130BA49B}"/>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t="20000" b="20000"/>
          <a:stretch/>
        </p:blipFill>
        <p:spPr>
          <a:xfrm>
            <a:off x="6219699" y="3433037"/>
            <a:ext cx="720000" cy="432000"/>
          </a:xfrm>
          <a:prstGeom prst="rect">
            <a:avLst/>
          </a:prstGeom>
          <a:ln>
            <a:solidFill>
              <a:schemeClr val="bg1">
                <a:lumMod val="85000"/>
              </a:schemeClr>
            </a:solidFill>
          </a:ln>
        </p:spPr>
      </p:pic>
      <p:pic>
        <p:nvPicPr>
          <p:cNvPr id="116" name="Grafik 115">
            <a:extLst>
              <a:ext uri="{FF2B5EF4-FFF2-40B4-BE49-F238E27FC236}">
                <a16:creationId xmlns:a16="http://schemas.microsoft.com/office/drawing/2014/main" id="{B8E177B5-D2C0-459B-8003-F6DA808F2E95}"/>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t="20000" b="20000"/>
          <a:stretch/>
        </p:blipFill>
        <p:spPr>
          <a:xfrm>
            <a:off x="6948668" y="3433037"/>
            <a:ext cx="720000" cy="432000"/>
          </a:xfrm>
          <a:prstGeom prst="rect">
            <a:avLst/>
          </a:prstGeom>
          <a:ln>
            <a:solidFill>
              <a:schemeClr val="bg1">
                <a:lumMod val="85000"/>
              </a:schemeClr>
            </a:solidFill>
          </a:ln>
        </p:spPr>
      </p:pic>
      <p:pic>
        <p:nvPicPr>
          <p:cNvPr id="120" name="Grafik 119">
            <a:extLst>
              <a:ext uri="{FF2B5EF4-FFF2-40B4-BE49-F238E27FC236}">
                <a16:creationId xmlns:a16="http://schemas.microsoft.com/office/drawing/2014/main" id="{DEF3AF8E-872B-49D3-8973-712070838B33}"/>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t="20000" b="20000"/>
          <a:stretch/>
        </p:blipFill>
        <p:spPr>
          <a:xfrm>
            <a:off x="7678283" y="3433037"/>
            <a:ext cx="720000" cy="432000"/>
          </a:xfrm>
          <a:prstGeom prst="rect">
            <a:avLst/>
          </a:prstGeom>
          <a:ln>
            <a:solidFill>
              <a:schemeClr val="bg1">
                <a:lumMod val="85000"/>
              </a:schemeClr>
            </a:solidFill>
          </a:ln>
        </p:spPr>
      </p:pic>
      <p:pic>
        <p:nvPicPr>
          <p:cNvPr id="124" name="Grafik 123">
            <a:extLst>
              <a:ext uri="{FF2B5EF4-FFF2-40B4-BE49-F238E27FC236}">
                <a16:creationId xmlns:a16="http://schemas.microsoft.com/office/drawing/2014/main" id="{0162805E-B53A-4CAD-A0F4-E0C584D363E2}"/>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8405969" y="3433037"/>
            <a:ext cx="717971" cy="432000"/>
          </a:xfrm>
          <a:prstGeom prst="rect">
            <a:avLst/>
          </a:prstGeom>
          <a:ln>
            <a:solidFill>
              <a:schemeClr val="bg1">
                <a:lumMod val="85000"/>
              </a:schemeClr>
            </a:solidFill>
          </a:ln>
        </p:spPr>
      </p:pic>
      <p:pic>
        <p:nvPicPr>
          <p:cNvPr id="126" name="Grafik 125">
            <a:extLst>
              <a:ext uri="{FF2B5EF4-FFF2-40B4-BE49-F238E27FC236}">
                <a16:creationId xmlns:a16="http://schemas.microsoft.com/office/drawing/2014/main" id="{E40367E7-12D2-416B-A603-40CF47FEF9DE}"/>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t="15365" b="24635"/>
          <a:stretch/>
        </p:blipFill>
        <p:spPr>
          <a:xfrm>
            <a:off x="9131846" y="3433037"/>
            <a:ext cx="720000" cy="432000"/>
          </a:xfrm>
          <a:prstGeom prst="rect">
            <a:avLst/>
          </a:prstGeom>
          <a:ln>
            <a:solidFill>
              <a:schemeClr val="bg1">
                <a:lumMod val="85000"/>
              </a:schemeClr>
            </a:solidFill>
          </a:ln>
        </p:spPr>
      </p:pic>
      <p:pic>
        <p:nvPicPr>
          <p:cNvPr id="128" name="Grafik 127">
            <a:extLst>
              <a:ext uri="{FF2B5EF4-FFF2-40B4-BE49-F238E27FC236}">
                <a16:creationId xmlns:a16="http://schemas.microsoft.com/office/drawing/2014/main" id="{01CA802F-1E04-424D-AE64-2C431D10E743}"/>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t="20000" b="20000"/>
          <a:stretch/>
        </p:blipFill>
        <p:spPr>
          <a:xfrm>
            <a:off x="9862882" y="3433037"/>
            <a:ext cx="720000" cy="432000"/>
          </a:xfrm>
          <a:prstGeom prst="rect">
            <a:avLst/>
          </a:prstGeom>
          <a:ln>
            <a:solidFill>
              <a:schemeClr val="bg1">
                <a:lumMod val="85000"/>
              </a:schemeClr>
            </a:solidFill>
          </a:ln>
        </p:spPr>
      </p:pic>
      <p:pic>
        <p:nvPicPr>
          <p:cNvPr id="130" name="Grafik 129">
            <a:extLst>
              <a:ext uri="{FF2B5EF4-FFF2-40B4-BE49-F238E27FC236}">
                <a16:creationId xmlns:a16="http://schemas.microsoft.com/office/drawing/2014/main" id="{402903AC-89AF-4A2A-A9A7-0F9BB0E6AB92}"/>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t="20000" b="20000"/>
          <a:stretch/>
        </p:blipFill>
        <p:spPr>
          <a:xfrm>
            <a:off x="10591198" y="3433037"/>
            <a:ext cx="720000" cy="432000"/>
          </a:xfrm>
          <a:prstGeom prst="rect">
            <a:avLst/>
          </a:prstGeom>
          <a:ln>
            <a:solidFill>
              <a:schemeClr val="bg1">
                <a:lumMod val="85000"/>
              </a:schemeClr>
            </a:solidFill>
          </a:ln>
        </p:spPr>
      </p:pic>
      <p:pic>
        <p:nvPicPr>
          <p:cNvPr id="132" name="Grafik 131">
            <a:extLst>
              <a:ext uri="{FF2B5EF4-FFF2-40B4-BE49-F238E27FC236}">
                <a16:creationId xmlns:a16="http://schemas.microsoft.com/office/drawing/2014/main" id="{0A52E043-B475-42C8-AF12-EA511F909DFB}"/>
              </a:ext>
            </a:extLst>
          </p:cNvPr>
          <p:cNvPicPr>
            <a:picLocks noChangeAspect="1"/>
          </p:cNvPicPr>
          <p:nvPr/>
        </p:nvPicPr>
        <p:blipFill rotWithShape="1">
          <a:blip r:embed="rId34" cstate="print">
            <a:extLst>
              <a:ext uri="{28A0092B-C50C-407E-A947-70E740481C1C}">
                <a14:useLocalDpi xmlns:a14="http://schemas.microsoft.com/office/drawing/2010/main" val="0"/>
              </a:ext>
            </a:extLst>
          </a:blip>
          <a:srcRect t="20000" b="20000"/>
          <a:stretch/>
        </p:blipFill>
        <p:spPr>
          <a:xfrm>
            <a:off x="389074" y="3874846"/>
            <a:ext cx="720000" cy="432000"/>
          </a:xfrm>
          <a:prstGeom prst="rect">
            <a:avLst/>
          </a:prstGeom>
          <a:ln>
            <a:solidFill>
              <a:schemeClr val="bg1">
                <a:lumMod val="85000"/>
              </a:schemeClr>
            </a:solidFill>
          </a:ln>
        </p:spPr>
      </p:pic>
      <p:pic>
        <p:nvPicPr>
          <p:cNvPr id="134" name="Grafik 133">
            <a:extLst>
              <a:ext uri="{FF2B5EF4-FFF2-40B4-BE49-F238E27FC236}">
                <a16:creationId xmlns:a16="http://schemas.microsoft.com/office/drawing/2014/main" id="{BA3C5FE2-1953-4C27-9334-BAF396C42CF3}"/>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t="20000" b="20000"/>
          <a:stretch/>
        </p:blipFill>
        <p:spPr>
          <a:xfrm>
            <a:off x="1119087" y="3873909"/>
            <a:ext cx="720000" cy="432000"/>
          </a:xfrm>
          <a:prstGeom prst="rect">
            <a:avLst/>
          </a:prstGeom>
          <a:ln>
            <a:solidFill>
              <a:schemeClr val="bg1">
                <a:lumMod val="85000"/>
              </a:schemeClr>
            </a:solidFill>
          </a:ln>
        </p:spPr>
      </p:pic>
      <p:pic>
        <p:nvPicPr>
          <p:cNvPr id="140" name="Grafik 139">
            <a:extLst>
              <a:ext uri="{FF2B5EF4-FFF2-40B4-BE49-F238E27FC236}">
                <a16:creationId xmlns:a16="http://schemas.microsoft.com/office/drawing/2014/main" id="{CE8E5427-FF46-4809-AC94-1AFC6749214B}"/>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t="20000" b="20000"/>
          <a:stretch/>
        </p:blipFill>
        <p:spPr>
          <a:xfrm>
            <a:off x="1849891" y="3873909"/>
            <a:ext cx="720000" cy="432000"/>
          </a:xfrm>
          <a:prstGeom prst="rect">
            <a:avLst/>
          </a:prstGeom>
          <a:ln>
            <a:solidFill>
              <a:schemeClr val="bg1">
                <a:lumMod val="85000"/>
              </a:schemeClr>
            </a:solidFill>
          </a:ln>
        </p:spPr>
      </p:pic>
      <p:pic>
        <p:nvPicPr>
          <p:cNvPr id="142" name="Grafik 141">
            <a:extLst>
              <a:ext uri="{FF2B5EF4-FFF2-40B4-BE49-F238E27FC236}">
                <a16:creationId xmlns:a16="http://schemas.microsoft.com/office/drawing/2014/main" id="{A359C64F-6FCE-4F02-90BF-39B20EFB12A8}"/>
              </a:ext>
            </a:extLst>
          </p:cNvPr>
          <p:cNvPicPr>
            <a:picLocks noChangeAspect="1"/>
          </p:cNvPicPr>
          <p:nvPr/>
        </p:nvPicPr>
        <p:blipFill rotWithShape="1">
          <a:blip r:embed="rId37" cstate="print">
            <a:extLst>
              <a:ext uri="{28A0092B-C50C-407E-A947-70E740481C1C}">
                <a14:useLocalDpi xmlns:a14="http://schemas.microsoft.com/office/drawing/2010/main" val="0"/>
              </a:ext>
            </a:extLst>
          </a:blip>
          <a:srcRect t="20000" b="20000"/>
          <a:stretch/>
        </p:blipFill>
        <p:spPr>
          <a:xfrm>
            <a:off x="2579754" y="3875395"/>
            <a:ext cx="720000" cy="432000"/>
          </a:xfrm>
          <a:prstGeom prst="rect">
            <a:avLst/>
          </a:prstGeom>
          <a:ln>
            <a:solidFill>
              <a:schemeClr val="bg1">
                <a:lumMod val="85000"/>
              </a:schemeClr>
            </a:solidFill>
          </a:ln>
        </p:spPr>
      </p:pic>
      <p:pic>
        <p:nvPicPr>
          <p:cNvPr id="144" name="Grafik 143">
            <a:extLst>
              <a:ext uri="{FF2B5EF4-FFF2-40B4-BE49-F238E27FC236}">
                <a16:creationId xmlns:a16="http://schemas.microsoft.com/office/drawing/2014/main" id="{42ABF219-7E0E-4EBF-9831-367439AB9EF3}"/>
              </a:ext>
            </a:extLst>
          </p:cNvPr>
          <p:cNvPicPr>
            <a:picLocks noChangeAspect="1"/>
          </p:cNvPicPr>
          <p:nvPr/>
        </p:nvPicPr>
        <p:blipFill rotWithShape="1">
          <a:blip r:embed="rId38" cstate="print">
            <a:extLst>
              <a:ext uri="{28A0092B-C50C-407E-A947-70E740481C1C}">
                <a14:useLocalDpi xmlns:a14="http://schemas.microsoft.com/office/drawing/2010/main" val="0"/>
              </a:ext>
            </a:extLst>
          </a:blip>
          <a:srcRect t="20000" b="20000"/>
          <a:stretch/>
        </p:blipFill>
        <p:spPr>
          <a:xfrm>
            <a:off x="3306897" y="3873909"/>
            <a:ext cx="720000" cy="432000"/>
          </a:xfrm>
          <a:prstGeom prst="rect">
            <a:avLst/>
          </a:prstGeom>
          <a:ln>
            <a:solidFill>
              <a:schemeClr val="bg1">
                <a:lumMod val="85000"/>
              </a:schemeClr>
            </a:solidFill>
          </a:ln>
        </p:spPr>
      </p:pic>
      <p:pic>
        <p:nvPicPr>
          <p:cNvPr id="188" name="Grafik 187">
            <a:extLst>
              <a:ext uri="{FF2B5EF4-FFF2-40B4-BE49-F238E27FC236}">
                <a16:creationId xmlns:a16="http://schemas.microsoft.com/office/drawing/2014/main" id="{FB274C22-AB7B-49C6-80FB-D637862CF80F}"/>
              </a:ext>
            </a:extLst>
          </p:cNvPr>
          <p:cNvPicPr>
            <a:picLocks noChangeAspect="1"/>
          </p:cNvPicPr>
          <p:nvPr/>
        </p:nvPicPr>
        <p:blipFill rotWithShape="1">
          <a:blip r:embed="rId39" cstate="print">
            <a:extLst>
              <a:ext uri="{28A0092B-C50C-407E-A947-70E740481C1C}">
                <a14:useLocalDpi xmlns:a14="http://schemas.microsoft.com/office/drawing/2010/main" val="0"/>
              </a:ext>
            </a:extLst>
          </a:blip>
          <a:srcRect l="13786" t="27068" r="12711" b="28830"/>
          <a:stretch/>
        </p:blipFill>
        <p:spPr>
          <a:xfrm>
            <a:off x="391469" y="5374036"/>
            <a:ext cx="720000" cy="432000"/>
          </a:xfrm>
          <a:prstGeom prst="rect">
            <a:avLst/>
          </a:prstGeom>
          <a:ln>
            <a:solidFill>
              <a:schemeClr val="bg1">
                <a:lumMod val="85000"/>
              </a:schemeClr>
            </a:solidFill>
          </a:ln>
        </p:spPr>
      </p:pic>
      <p:pic>
        <p:nvPicPr>
          <p:cNvPr id="190" name="Grafik 189" descr="Ein Bild, das Objekt enthält.&#10;&#10;Automatisch generierte Beschreibung">
            <a:extLst>
              <a:ext uri="{FF2B5EF4-FFF2-40B4-BE49-F238E27FC236}">
                <a16:creationId xmlns:a16="http://schemas.microsoft.com/office/drawing/2014/main" id="{48D96463-A9BD-4028-A591-F4F0C6AA3F56}"/>
              </a:ext>
            </a:extLst>
          </p:cNvPr>
          <p:cNvPicPr>
            <a:picLocks noChangeAspect="1"/>
          </p:cNvPicPr>
          <p:nvPr/>
        </p:nvPicPr>
        <p:blipFill rotWithShape="1">
          <a:blip r:embed="rId40" cstate="print">
            <a:extLst>
              <a:ext uri="{28A0092B-C50C-407E-A947-70E740481C1C}">
                <a14:useLocalDpi xmlns:a14="http://schemas.microsoft.com/office/drawing/2010/main" val="0"/>
              </a:ext>
            </a:extLst>
          </a:blip>
          <a:srcRect t="20000" b="20000"/>
          <a:stretch/>
        </p:blipFill>
        <p:spPr>
          <a:xfrm>
            <a:off x="1122207" y="5374036"/>
            <a:ext cx="720000" cy="432000"/>
          </a:xfrm>
          <a:prstGeom prst="rect">
            <a:avLst/>
          </a:prstGeom>
          <a:ln>
            <a:solidFill>
              <a:schemeClr val="bg1">
                <a:lumMod val="85000"/>
              </a:schemeClr>
            </a:solidFill>
          </a:ln>
        </p:spPr>
      </p:pic>
      <p:pic>
        <p:nvPicPr>
          <p:cNvPr id="192" name="Grafik 191">
            <a:extLst>
              <a:ext uri="{FF2B5EF4-FFF2-40B4-BE49-F238E27FC236}">
                <a16:creationId xmlns:a16="http://schemas.microsoft.com/office/drawing/2014/main" id="{8ACC4A06-2B81-4092-B0DF-8DCA86CCA479}"/>
              </a:ext>
            </a:extLst>
          </p:cNvPr>
          <p:cNvPicPr>
            <a:picLocks noChangeAspect="1"/>
          </p:cNvPicPr>
          <p:nvPr/>
        </p:nvPicPr>
        <p:blipFill rotWithShape="1">
          <a:blip r:embed="rId41" cstate="print">
            <a:extLst>
              <a:ext uri="{28A0092B-C50C-407E-A947-70E740481C1C}">
                <a14:useLocalDpi xmlns:a14="http://schemas.microsoft.com/office/drawing/2010/main" val="0"/>
              </a:ext>
            </a:extLst>
          </a:blip>
          <a:srcRect t="20000" b="20000"/>
          <a:stretch/>
        </p:blipFill>
        <p:spPr>
          <a:xfrm>
            <a:off x="1843688" y="5374036"/>
            <a:ext cx="720000" cy="432000"/>
          </a:xfrm>
          <a:prstGeom prst="rect">
            <a:avLst/>
          </a:prstGeom>
          <a:ln>
            <a:solidFill>
              <a:schemeClr val="bg1">
                <a:lumMod val="85000"/>
              </a:schemeClr>
            </a:solidFill>
          </a:ln>
        </p:spPr>
      </p:pic>
      <p:pic>
        <p:nvPicPr>
          <p:cNvPr id="194" name="Grafik 193">
            <a:extLst>
              <a:ext uri="{FF2B5EF4-FFF2-40B4-BE49-F238E27FC236}">
                <a16:creationId xmlns:a16="http://schemas.microsoft.com/office/drawing/2014/main" id="{5B6C2755-9E12-4534-BACF-A6351C491CF5}"/>
              </a:ext>
            </a:extLst>
          </p:cNvPr>
          <p:cNvPicPr>
            <a:picLocks noChangeAspect="1"/>
          </p:cNvPicPr>
          <p:nvPr/>
        </p:nvPicPr>
        <p:blipFill rotWithShape="1">
          <a:blip r:embed="rId42" cstate="print">
            <a:extLst>
              <a:ext uri="{28A0092B-C50C-407E-A947-70E740481C1C}">
                <a14:useLocalDpi xmlns:a14="http://schemas.microsoft.com/office/drawing/2010/main" val="0"/>
              </a:ext>
            </a:extLst>
          </a:blip>
          <a:srcRect t="20000" b="20000"/>
          <a:stretch/>
        </p:blipFill>
        <p:spPr>
          <a:xfrm>
            <a:off x="2572839" y="5374036"/>
            <a:ext cx="720000" cy="432000"/>
          </a:xfrm>
          <a:prstGeom prst="rect">
            <a:avLst/>
          </a:prstGeom>
          <a:ln>
            <a:solidFill>
              <a:schemeClr val="bg1">
                <a:lumMod val="85000"/>
              </a:schemeClr>
            </a:solidFill>
          </a:ln>
        </p:spPr>
      </p:pic>
      <p:pic>
        <p:nvPicPr>
          <p:cNvPr id="196" name="Grafik 195">
            <a:extLst>
              <a:ext uri="{FF2B5EF4-FFF2-40B4-BE49-F238E27FC236}">
                <a16:creationId xmlns:a16="http://schemas.microsoft.com/office/drawing/2014/main" id="{00B82AAA-3ED1-4F34-942F-EB3095A27AA4}"/>
              </a:ext>
            </a:extLst>
          </p:cNvPr>
          <p:cNvPicPr>
            <a:picLocks noChangeAspect="1"/>
          </p:cNvPicPr>
          <p:nvPr/>
        </p:nvPicPr>
        <p:blipFill rotWithShape="1">
          <a:blip r:embed="rId43" cstate="print">
            <a:extLst>
              <a:ext uri="{28A0092B-C50C-407E-A947-70E740481C1C}">
                <a14:useLocalDpi xmlns:a14="http://schemas.microsoft.com/office/drawing/2010/main" val="0"/>
              </a:ext>
            </a:extLst>
          </a:blip>
          <a:srcRect t="20000" b="20000"/>
          <a:stretch/>
        </p:blipFill>
        <p:spPr>
          <a:xfrm>
            <a:off x="3297261" y="5373099"/>
            <a:ext cx="720000" cy="432000"/>
          </a:xfrm>
          <a:prstGeom prst="rect">
            <a:avLst/>
          </a:prstGeom>
          <a:ln>
            <a:solidFill>
              <a:schemeClr val="bg1">
                <a:lumMod val="85000"/>
              </a:schemeClr>
            </a:solidFill>
          </a:ln>
        </p:spPr>
      </p:pic>
      <p:pic>
        <p:nvPicPr>
          <p:cNvPr id="200" name="Grafik 199">
            <a:extLst>
              <a:ext uri="{FF2B5EF4-FFF2-40B4-BE49-F238E27FC236}">
                <a16:creationId xmlns:a16="http://schemas.microsoft.com/office/drawing/2014/main" id="{B1EA6E3E-3A67-423B-9081-DBA96AC41DA0}"/>
              </a:ext>
            </a:extLst>
          </p:cNvPr>
          <p:cNvPicPr>
            <a:picLocks noChangeAspect="1"/>
          </p:cNvPicPr>
          <p:nvPr/>
        </p:nvPicPr>
        <p:blipFill rotWithShape="1">
          <a:blip r:embed="rId44" cstate="print">
            <a:extLst>
              <a:ext uri="{28A0092B-C50C-407E-A947-70E740481C1C}">
                <a14:useLocalDpi xmlns:a14="http://schemas.microsoft.com/office/drawing/2010/main" val="0"/>
              </a:ext>
            </a:extLst>
          </a:blip>
          <a:srcRect t="20000" b="20000"/>
          <a:stretch/>
        </p:blipFill>
        <p:spPr>
          <a:xfrm>
            <a:off x="4024338" y="5373099"/>
            <a:ext cx="720000" cy="432000"/>
          </a:xfrm>
          <a:prstGeom prst="rect">
            <a:avLst/>
          </a:prstGeom>
          <a:ln>
            <a:solidFill>
              <a:schemeClr val="bg1">
                <a:lumMod val="85000"/>
              </a:schemeClr>
            </a:solidFill>
          </a:ln>
        </p:spPr>
      </p:pic>
      <p:pic>
        <p:nvPicPr>
          <p:cNvPr id="206" name="Grafik 205">
            <a:extLst>
              <a:ext uri="{FF2B5EF4-FFF2-40B4-BE49-F238E27FC236}">
                <a16:creationId xmlns:a16="http://schemas.microsoft.com/office/drawing/2014/main" id="{B6CD5A7B-4248-415B-A0B3-994964050F4A}"/>
              </a:ext>
            </a:extLst>
          </p:cNvPr>
          <p:cNvPicPr>
            <a:picLocks noChangeAspect="1"/>
          </p:cNvPicPr>
          <p:nvPr/>
        </p:nvPicPr>
        <p:blipFill rotWithShape="1">
          <a:blip r:embed="rId45" cstate="print">
            <a:extLst>
              <a:ext uri="{28A0092B-C50C-407E-A947-70E740481C1C}">
                <a14:useLocalDpi xmlns:a14="http://schemas.microsoft.com/office/drawing/2010/main" val="0"/>
              </a:ext>
            </a:extLst>
          </a:blip>
          <a:srcRect t="20000" b="20000"/>
          <a:stretch/>
        </p:blipFill>
        <p:spPr>
          <a:xfrm>
            <a:off x="6216589" y="5373099"/>
            <a:ext cx="720000" cy="432000"/>
          </a:xfrm>
          <a:prstGeom prst="rect">
            <a:avLst/>
          </a:prstGeom>
          <a:ln>
            <a:solidFill>
              <a:schemeClr val="bg1">
                <a:lumMod val="85000"/>
              </a:schemeClr>
            </a:solidFill>
          </a:ln>
        </p:spPr>
      </p:pic>
      <p:pic>
        <p:nvPicPr>
          <p:cNvPr id="212" name="Grafik 211">
            <a:extLst>
              <a:ext uri="{FF2B5EF4-FFF2-40B4-BE49-F238E27FC236}">
                <a16:creationId xmlns:a16="http://schemas.microsoft.com/office/drawing/2014/main" id="{74D58B56-71F9-43C0-B05D-FE59C714E0D8}"/>
              </a:ext>
            </a:extLst>
          </p:cNvPr>
          <p:cNvPicPr>
            <a:picLocks noChangeAspect="1"/>
          </p:cNvPicPr>
          <p:nvPr/>
        </p:nvPicPr>
        <p:blipFill rotWithShape="1">
          <a:blip r:embed="rId46" cstate="print">
            <a:extLst>
              <a:ext uri="{28A0092B-C50C-407E-A947-70E740481C1C}">
                <a14:useLocalDpi xmlns:a14="http://schemas.microsoft.com/office/drawing/2010/main" val="0"/>
              </a:ext>
            </a:extLst>
          </a:blip>
          <a:srcRect t="20000" b="20000"/>
          <a:stretch/>
        </p:blipFill>
        <p:spPr>
          <a:xfrm>
            <a:off x="6950280" y="5373099"/>
            <a:ext cx="720000" cy="432000"/>
          </a:xfrm>
          <a:prstGeom prst="rect">
            <a:avLst/>
          </a:prstGeom>
          <a:ln>
            <a:solidFill>
              <a:schemeClr val="bg1">
                <a:lumMod val="85000"/>
              </a:schemeClr>
            </a:solidFill>
          </a:ln>
        </p:spPr>
      </p:pic>
      <p:pic>
        <p:nvPicPr>
          <p:cNvPr id="214" name="Grafik 213">
            <a:extLst>
              <a:ext uri="{FF2B5EF4-FFF2-40B4-BE49-F238E27FC236}">
                <a16:creationId xmlns:a16="http://schemas.microsoft.com/office/drawing/2014/main" id="{37A7BD24-D908-4D9F-9ECA-60D52A7F5211}"/>
              </a:ext>
            </a:extLst>
          </p:cNvPr>
          <p:cNvPicPr>
            <a:picLocks noChangeAspect="1"/>
          </p:cNvPicPr>
          <p:nvPr/>
        </p:nvPicPr>
        <p:blipFill rotWithShape="1">
          <a:blip r:embed="rId47" cstate="print">
            <a:extLst>
              <a:ext uri="{28A0092B-C50C-407E-A947-70E740481C1C}">
                <a14:useLocalDpi xmlns:a14="http://schemas.microsoft.com/office/drawing/2010/main" val="0"/>
              </a:ext>
            </a:extLst>
          </a:blip>
          <a:srcRect t="20000" b="20000"/>
          <a:stretch/>
        </p:blipFill>
        <p:spPr>
          <a:xfrm>
            <a:off x="7680912" y="5373099"/>
            <a:ext cx="720000" cy="432000"/>
          </a:xfrm>
          <a:prstGeom prst="rect">
            <a:avLst/>
          </a:prstGeom>
          <a:ln>
            <a:solidFill>
              <a:schemeClr val="bg1">
                <a:lumMod val="85000"/>
              </a:schemeClr>
            </a:solidFill>
          </a:ln>
        </p:spPr>
      </p:pic>
      <p:pic>
        <p:nvPicPr>
          <p:cNvPr id="216" name="Grafik 215">
            <a:extLst>
              <a:ext uri="{FF2B5EF4-FFF2-40B4-BE49-F238E27FC236}">
                <a16:creationId xmlns:a16="http://schemas.microsoft.com/office/drawing/2014/main" id="{E6C8F883-9D7C-4E95-B228-6829FF88789B}"/>
              </a:ext>
            </a:extLst>
          </p:cNvPr>
          <p:cNvPicPr>
            <a:picLocks noChangeAspect="1"/>
          </p:cNvPicPr>
          <p:nvPr/>
        </p:nvPicPr>
        <p:blipFill rotWithShape="1">
          <a:blip r:embed="rId48" cstate="print">
            <a:extLst>
              <a:ext uri="{28A0092B-C50C-407E-A947-70E740481C1C}">
                <a14:useLocalDpi xmlns:a14="http://schemas.microsoft.com/office/drawing/2010/main" val="0"/>
              </a:ext>
            </a:extLst>
          </a:blip>
          <a:srcRect t="20000" b="20000"/>
          <a:stretch/>
        </p:blipFill>
        <p:spPr>
          <a:xfrm>
            <a:off x="8409593" y="5373099"/>
            <a:ext cx="720000" cy="432000"/>
          </a:xfrm>
          <a:prstGeom prst="rect">
            <a:avLst/>
          </a:prstGeom>
          <a:ln>
            <a:solidFill>
              <a:schemeClr val="bg1">
                <a:lumMod val="85000"/>
              </a:schemeClr>
            </a:solidFill>
          </a:ln>
        </p:spPr>
      </p:pic>
      <p:pic>
        <p:nvPicPr>
          <p:cNvPr id="220" name="Grafik 219">
            <a:extLst>
              <a:ext uri="{FF2B5EF4-FFF2-40B4-BE49-F238E27FC236}">
                <a16:creationId xmlns:a16="http://schemas.microsoft.com/office/drawing/2014/main" id="{38E2C474-99B3-41E9-9083-84CAAFF06D62}"/>
              </a:ext>
            </a:extLst>
          </p:cNvPr>
          <p:cNvPicPr>
            <a:picLocks noChangeAspect="1"/>
          </p:cNvPicPr>
          <p:nvPr/>
        </p:nvPicPr>
        <p:blipFill rotWithShape="1">
          <a:blip r:embed="rId49" cstate="print">
            <a:extLst>
              <a:ext uri="{28A0092B-C50C-407E-A947-70E740481C1C}">
                <a14:useLocalDpi xmlns:a14="http://schemas.microsoft.com/office/drawing/2010/main" val="0"/>
              </a:ext>
            </a:extLst>
          </a:blip>
          <a:srcRect t="20000" b="20000"/>
          <a:stretch/>
        </p:blipFill>
        <p:spPr>
          <a:xfrm>
            <a:off x="9136462" y="5373099"/>
            <a:ext cx="720000" cy="432000"/>
          </a:xfrm>
          <a:prstGeom prst="rect">
            <a:avLst/>
          </a:prstGeom>
          <a:ln>
            <a:solidFill>
              <a:schemeClr val="bg1">
                <a:lumMod val="85000"/>
              </a:schemeClr>
            </a:solidFill>
          </a:ln>
        </p:spPr>
      </p:pic>
      <p:pic>
        <p:nvPicPr>
          <p:cNvPr id="222" name="Grafik 221">
            <a:extLst>
              <a:ext uri="{FF2B5EF4-FFF2-40B4-BE49-F238E27FC236}">
                <a16:creationId xmlns:a16="http://schemas.microsoft.com/office/drawing/2014/main" id="{DE560A9A-5E3D-41A1-9C5D-F360B889F3D0}"/>
              </a:ext>
            </a:extLst>
          </p:cNvPr>
          <p:cNvPicPr>
            <a:picLocks noChangeAspect="1"/>
          </p:cNvPicPr>
          <p:nvPr/>
        </p:nvPicPr>
        <p:blipFill rotWithShape="1">
          <a:blip r:embed="rId50" cstate="print">
            <a:extLst>
              <a:ext uri="{28A0092B-C50C-407E-A947-70E740481C1C}">
                <a14:useLocalDpi xmlns:a14="http://schemas.microsoft.com/office/drawing/2010/main" val="0"/>
              </a:ext>
            </a:extLst>
          </a:blip>
          <a:srcRect l="21281" t="31276" r="16307" b="31276"/>
          <a:stretch/>
        </p:blipFill>
        <p:spPr>
          <a:xfrm>
            <a:off x="9865263" y="5373099"/>
            <a:ext cx="720000" cy="432000"/>
          </a:xfrm>
          <a:prstGeom prst="rect">
            <a:avLst/>
          </a:prstGeom>
          <a:ln>
            <a:solidFill>
              <a:schemeClr val="bg1">
                <a:lumMod val="85000"/>
              </a:schemeClr>
            </a:solidFill>
          </a:ln>
        </p:spPr>
      </p:pic>
      <p:pic>
        <p:nvPicPr>
          <p:cNvPr id="226" name="Grafik 225">
            <a:extLst>
              <a:ext uri="{FF2B5EF4-FFF2-40B4-BE49-F238E27FC236}">
                <a16:creationId xmlns:a16="http://schemas.microsoft.com/office/drawing/2014/main" id="{4C9CBEA9-D77D-405A-8A6F-97ADDF8D2AB6}"/>
              </a:ext>
            </a:extLst>
          </p:cNvPr>
          <p:cNvPicPr>
            <a:picLocks noChangeAspect="1"/>
          </p:cNvPicPr>
          <p:nvPr/>
        </p:nvPicPr>
        <p:blipFill rotWithShape="1">
          <a:blip r:embed="rId51" cstate="print">
            <a:extLst>
              <a:ext uri="{28A0092B-C50C-407E-A947-70E740481C1C}">
                <a14:useLocalDpi xmlns:a14="http://schemas.microsoft.com/office/drawing/2010/main" val="0"/>
              </a:ext>
            </a:extLst>
          </a:blip>
          <a:srcRect t="20000" b="20000"/>
          <a:stretch/>
        </p:blipFill>
        <p:spPr>
          <a:xfrm>
            <a:off x="10591198" y="5373099"/>
            <a:ext cx="720000" cy="432000"/>
          </a:xfrm>
          <a:prstGeom prst="rect">
            <a:avLst/>
          </a:prstGeom>
          <a:ln>
            <a:solidFill>
              <a:schemeClr val="bg1">
                <a:lumMod val="85000"/>
              </a:schemeClr>
            </a:solidFill>
          </a:ln>
        </p:spPr>
      </p:pic>
      <p:pic>
        <p:nvPicPr>
          <p:cNvPr id="228" name="Grafik 227">
            <a:extLst>
              <a:ext uri="{FF2B5EF4-FFF2-40B4-BE49-F238E27FC236}">
                <a16:creationId xmlns:a16="http://schemas.microsoft.com/office/drawing/2014/main" id="{84F54099-4782-4554-A7C4-742F978EB1A7}"/>
              </a:ext>
            </a:extLst>
          </p:cNvPr>
          <p:cNvPicPr>
            <a:picLocks noChangeAspect="1"/>
          </p:cNvPicPr>
          <p:nvPr/>
        </p:nvPicPr>
        <p:blipFill rotWithShape="1">
          <a:blip r:embed="rId52" cstate="print">
            <a:extLst>
              <a:ext uri="{28A0092B-C50C-407E-A947-70E740481C1C}">
                <a14:useLocalDpi xmlns:a14="http://schemas.microsoft.com/office/drawing/2010/main" val="0"/>
              </a:ext>
            </a:extLst>
          </a:blip>
          <a:srcRect t="20000" b="20000"/>
          <a:stretch/>
        </p:blipFill>
        <p:spPr>
          <a:xfrm>
            <a:off x="391469" y="5818367"/>
            <a:ext cx="720000" cy="432000"/>
          </a:xfrm>
          <a:prstGeom prst="rect">
            <a:avLst/>
          </a:prstGeom>
          <a:ln>
            <a:solidFill>
              <a:schemeClr val="bg1">
                <a:lumMod val="85000"/>
              </a:schemeClr>
            </a:solidFill>
          </a:ln>
        </p:spPr>
      </p:pic>
      <p:pic>
        <p:nvPicPr>
          <p:cNvPr id="230" name="Grafik 229">
            <a:extLst>
              <a:ext uri="{FF2B5EF4-FFF2-40B4-BE49-F238E27FC236}">
                <a16:creationId xmlns:a16="http://schemas.microsoft.com/office/drawing/2014/main" id="{F5F112C5-1D74-4B48-A6B1-6E6090034D8D}"/>
              </a:ext>
            </a:extLst>
          </p:cNvPr>
          <p:cNvPicPr>
            <a:picLocks noChangeAspect="1"/>
          </p:cNvPicPr>
          <p:nvPr/>
        </p:nvPicPr>
        <p:blipFill rotWithShape="1">
          <a:blip r:embed="rId53" cstate="print">
            <a:extLst>
              <a:ext uri="{28A0092B-C50C-407E-A947-70E740481C1C}">
                <a14:useLocalDpi xmlns:a14="http://schemas.microsoft.com/office/drawing/2010/main" val="0"/>
              </a:ext>
            </a:extLst>
          </a:blip>
          <a:srcRect l="8219" t="24163" r="7259" b="25124"/>
          <a:stretch/>
        </p:blipFill>
        <p:spPr>
          <a:xfrm>
            <a:off x="1122207" y="5818367"/>
            <a:ext cx="720000" cy="432000"/>
          </a:xfrm>
          <a:prstGeom prst="rect">
            <a:avLst/>
          </a:prstGeom>
          <a:ln>
            <a:solidFill>
              <a:schemeClr val="bg1">
                <a:lumMod val="85000"/>
              </a:schemeClr>
            </a:solidFill>
          </a:ln>
        </p:spPr>
      </p:pic>
      <p:pic>
        <p:nvPicPr>
          <p:cNvPr id="232" name="Grafik 231">
            <a:extLst>
              <a:ext uri="{FF2B5EF4-FFF2-40B4-BE49-F238E27FC236}">
                <a16:creationId xmlns:a16="http://schemas.microsoft.com/office/drawing/2014/main" id="{0118C15B-AAB0-4DF4-A388-C8E143FEE8E9}"/>
              </a:ext>
            </a:extLst>
          </p:cNvPr>
          <p:cNvPicPr>
            <a:picLocks noChangeAspect="1"/>
          </p:cNvPicPr>
          <p:nvPr/>
        </p:nvPicPr>
        <p:blipFill rotWithShape="1">
          <a:blip r:embed="rId54" cstate="print">
            <a:extLst>
              <a:ext uri="{28A0092B-C50C-407E-A947-70E740481C1C}">
                <a14:useLocalDpi xmlns:a14="http://schemas.microsoft.com/office/drawing/2010/main" val="0"/>
              </a:ext>
            </a:extLst>
          </a:blip>
          <a:srcRect l="7521" t="28404" r="12387" b="23540"/>
          <a:stretch/>
        </p:blipFill>
        <p:spPr>
          <a:xfrm>
            <a:off x="1846143" y="5818367"/>
            <a:ext cx="720000" cy="432000"/>
          </a:xfrm>
          <a:prstGeom prst="rect">
            <a:avLst/>
          </a:prstGeom>
          <a:ln>
            <a:solidFill>
              <a:schemeClr val="bg1">
                <a:lumMod val="85000"/>
              </a:schemeClr>
            </a:solidFill>
          </a:ln>
        </p:spPr>
      </p:pic>
      <p:pic>
        <p:nvPicPr>
          <p:cNvPr id="234" name="Grafik 233">
            <a:extLst>
              <a:ext uri="{FF2B5EF4-FFF2-40B4-BE49-F238E27FC236}">
                <a16:creationId xmlns:a16="http://schemas.microsoft.com/office/drawing/2014/main" id="{B57D2F66-05EF-4539-AADD-48403EDBB972}"/>
              </a:ext>
            </a:extLst>
          </p:cNvPr>
          <p:cNvPicPr>
            <a:picLocks noChangeAspect="1"/>
          </p:cNvPicPr>
          <p:nvPr/>
        </p:nvPicPr>
        <p:blipFill rotWithShape="1">
          <a:blip r:embed="rId55" cstate="print">
            <a:extLst>
              <a:ext uri="{28A0092B-C50C-407E-A947-70E740481C1C}">
                <a14:useLocalDpi xmlns:a14="http://schemas.microsoft.com/office/drawing/2010/main" val="0"/>
              </a:ext>
            </a:extLst>
          </a:blip>
          <a:srcRect t="20000" b="20000"/>
          <a:stretch/>
        </p:blipFill>
        <p:spPr>
          <a:xfrm>
            <a:off x="2575028" y="5818367"/>
            <a:ext cx="720000" cy="432000"/>
          </a:xfrm>
          <a:prstGeom prst="rect">
            <a:avLst/>
          </a:prstGeom>
          <a:ln>
            <a:solidFill>
              <a:schemeClr val="bg1">
                <a:lumMod val="85000"/>
              </a:schemeClr>
            </a:solidFill>
          </a:ln>
        </p:spPr>
      </p:pic>
      <p:pic>
        <p:nvPicPr>
          <p:cNvPr id="236" name="Grafik 235">
            <a:extLst>
              <a:ext uri="{FF2B5EF4-FFF2-40B4-BE49-F238E27FC236}">
                <a16:creationId xmlns:a16="http://schemas.microsoft.com/office/drawing/2014/main" id="{081A737B-1F83-4286-931E-3430B47E85B6}"/>
              </a:ext>
            </a:extLst>
          </p:cNvPr>
          <p:cNvPicPr>
            <a:picLocks noChangeAspect="1"/>
          </p:cNvPicPr>
          <p:nvPr/>
        </p:nvPicPr>
        <p:blipFill rotWithShape="1">
          <a:blip r:embed="rId56" cstate="print">
            <a:extLst>
              <a:ext uri="{28A0092B-C50C-407E-A947-70E740481C1C}">
                <a14:useLocalDpi xmlns:a14="http://schemas.microsoft.com/office/drawing/2010/main" val="0"/>
              </a:ext>
            </a:extLst>
          </a:blip>
          <a:srcRect t="20000" b="20000"/>
          <a:stretch/>
        </p:blipFill>
        <p:spPr>
          <a:xfrm>
            <a:off x="3297261" y="5818367"/>
            <a:ext cx="720000" cy="432000"/>
          </a:xfrm>
          <a:prstGeom prst="rect">
            <a:avLst/>
          </a:prstGeom>
          <a:ln>
            <a:solidFill>
              <a:schemeClr val="bg1">
                <a:lumMod val="85000"/>
              </a:schemeClr>
            </a:solidFill>
          </a:ln>
        </p:spPr>
      </p:pic>
      <p:sp>
        <p:nvSpPr>
          <p:cNvPr id="237" name="Textfeld 236">
            <a:extLst>
              <a:ext uri="{FF2B5EF4-FFF2-40B4-BE49-F238E27FC236}">
                <a16:creationId xmlns:a16="http://schemas.microsoft.com/office/drawing/2014/main" id="{F934E81E-71FC-427F-809C-2010839F385F}"/>
              </a:ext>
            </a:extLst>
          </p:cNvPr>
          <p:cNvSpPr txBox="1"/>
          <p:nvPr/>
        </p:nvSpPr>
        <p:spPr>
          <a:xfrm>
            <a:off x="300583" y="1468795"/>
            <a:ext cx="10924990" cy="500137"/>
          </a:xfrm>
          <a:prstGeom prst="rect">
            <a:avLst/>
          </a:prstGeom>
          <a:noFill/>
        </p:spPr>
        <p:txBody>
          <a:bodyPr wrap="square" rtlCol="0">
            <a:spAutoFit/>
          </a:bodyPr>
          <a:lstStyle/>
          <a:p>
            <a:r>
              <a:rPr lang="de-DE" sz="1600" b="1" dirty="0">
                <a:solidFill>
                  <a:srgbClr val="57A332"/>
                </a:solidFill>
                <a:latin typeface="Roboto Condensed" panose="02000000000000000000" pitchFamily="2" charset="0"/>
                <a:ea typeface="Roboto Condensed" panose="02000000000000000000" pitchFamily="2" charset="0"/>
              </a:rPr>
              <a:t>Members</a:t>
            </a:r>
          </a:p>
          <a:p>
            <a:r>
              <a:rPr lang="en-GB" sz="1000" dirty="0">
                <a:solidFill>
                  <a:srgbClr val="57A332"/>
                </a:solidFill>
                <a:latin typeface="Muli" panose="00000500000000000000" pitchFamily="2" charset="0"/>
                <a:ea typeface="Roboto Condensed" panose="02000000000000000000" pitchFamily="2" charset="0"/>
              </a:rPr>
              <a:t>NGMN Operators with over 200 networks serving more than 60 % of all global mobile users, … </a:t>
            </a:r>
          </a:p>
        </p:txBody>
      </p:sp>
      <p:sp>
        <p:nvSpPr>
          <p:cNvPr id="238" name="Textfeld 237">
            <a:extLst>
              <a:ext uri="{FF2B5EF4-FFF2-40B4-BE49-F238E27FC236}">
                <a16:creationId xmlns:a16="http://schemas.microsoft.com/office/drawing/2014/main" id="{9080AEFE-AC46-42B1-898B-5281ACF61AAF}"/>
              </a:ext>
            </a:extLst>
          </p:cNvPr>
          <p:cNvSpPr txBox="1"/>
          <p:nvPr/>
        </p:nvSpPr>
        <p:spPr>
          <a:xfrm>
            <a:off x="300583" y="2936549"/>
            <a:ext cx="11336886" cy="492443"/>
          </a:xfrm>
          <a:prstGeom prst="rect">
            <a:avLst/>
          </a:prstGeom>
          <a:noFill/>
        </p:spPr>
        <p:txBody>
          <a:bodyPr wrap="square" rtlCol="0">
            <a:spAutoFit/>
          </a:bodyPr>
          <a:lstStyle/>
          <a:p>
            <a:r>
              <a:rPr lang="de-DE" sz="1600" b="1" dirty="0">
                <a:solidFill>
                  <a:srgbClr val="57A332"/>
                </a:solidFill>
                <a:latin typeface="Roboto Condensed" panose="02000000000000000000" pitchFamily="2" charset="0"/>
                <a:ea typeface="Roboto Condensed" panose="02000000000000000000" pitchFamily="2" charset="0"/>
              </a:rPr>
              <a:t>Contributors</a:t>
            </a:r>
          </a:p>
          <a:p>
            <a:r>
              <a:rPr lang="en-GB" sz="1000" dirty="0">
                <a:solidFill>
                  <a:srgbClr val="57A332"/>
                </a:solidFill>
                <a:latin typeface="Muli" panose="00000500000000000000" pitchFamily="2" charset="0"/>
                <a:ea typeface="Roboto Condensed" panose="02000000000000000000" pitchFamily="2" charset="0"/>
              </a:rPr>
              <a:t>NGMN telco vendors, software companies and many other leading industry players contributing and driving the advancement of future mobile network technologies, … </a:t>
            </a:r>
          </a:p>
        </p:txBody>
      </p:sp>
      <p:sp>
        <p:nvSpPr>
          <p:cNvPr id="239" name="Textfeld 238">
            <a:extLst>
              <a:ext uri="{FF2B5EF4-FFF2-40B4-BE49-F238E27FC236}">
                <a16:creationId xmlns:a16="http://schemas.microsoft.com/office/drawing/2014/main" id="{D1C85DDB-FF4F-425B-A716-9A5671A0E1DE}"/>
              </a:ext>
            </a:extLst>
          </p:cNvPr>
          <p:cNvSpPr txBox="1"/>
          <p:nvPr/>
        </p:nvSpPr>
        <p:spPr>
          <a:xfrm>
            <a:off x="289642" y="4817028"/>
            <a:ext cx="5258230" cy="492443"/>
          </a:xfrm>
          <a:prstGeom prst="rect">
            <a:avLst/>
          </a:prstGeom>
          <a:noFill/>
        </p:spPr>
        <p:txBody>
          <a:bodyPr wrap="square" rtlCol="0">
            <a:spAutoFit/>
          </a:bodyPr>
          <a:lstStyle/>
          <a:p>
            <a:r>
              <a:rPr lang="de-DE" sz="1600" b="1" dirty="0">
                <a:solidFill>
                  <a:srgbClr val="57A332"/>
                </a:solidFill>
                <a:latin typeface="Roboto Condensed" panose="02000000000000000000" pitchFamily="2" charset="0"/>
                <a:ea typeface="Roboto Condensed" panose="02000000000000000000" pitchFamily="2" charset="0"/>
              </a:rPr>
              <a:t>Advisors</a:t>
            </a:r>
          </a:p>
          <a:p>
            <a:r>
              <a:rPr lang="en-GB" sz="1000" dirty="0">
                <a:solidFill>
                  <a:srgbClr val="57A332"/>
                </a:solidFill>
                <a:latin typeface="Muli" panose="00000500000000000000" pitchFamily="2" charset="0"/>
                <a:ea typeface="Roboto Condensed" panose="02000000000000000000" pitchFamily="2" charset="0"/>
              </a:rPr>
              <a:t>NGMN research institutes contributing substantially to mid- to long-term innovation, …</a:t>
            </a:r>
          </a:p>
        </p:txBody>
      </p:sp>
      <p:pic>
        <p:nvPicPr>
          <p:cNvPr id="148" name="Grafik 147">
            <a:extLst>
              <a:ext uri="{FF2B5EF4-FFF2-40B4-BE49-F238E27FC236}">
                <a16:creationId xmlns:a16="http://schemas.microsoft.com/office/drawing/2014/main" id="{686071BF-F313-408F-9A4E-7BB9FE75D8BF}"/>
              </a:ext>
            </a:extLst>
          </p:cNvPr>
          <p:cNvPicPr>
            <a:picLocks noChangeAspect="1"/>
          </p:cNvPicPr>
          <p:nvPr/>
        </p:nvPicPr>
        <p:blipFill rotWithShape="1">
          <a:blip r:embed="rId57" cstate="print">
            <a:extLst>
              <a:ext uri="{28A0092B-C50C-407E-A947-70E740481C1C}">
                <a14:useLocalDpi xmlns:a14="http://schemas.microsoft.com/office/drawing/2010/main" val="0"/>
              </a:ext>
            </a:extLst>
          </a:blip>
          <a:srcRect t="20000" b="20000"/>
          <a:stretch/>
        </p:blipFill>
        <p:spPr>
          <a:xfrm>
            <a:off x="4757719" y="3873909"/>
            <a:ext cx="720000" cy="432000"/>
          </a:xfrm>
          <a:prstGeom prst="rect">
            <a:avLst/>
          </a:prstGeom>
          <a:ln>
            <a:solidFill>
              <a:schemeClr val="bg1">
                <a:lumMod val="85000"/>
              </a:schemeClr>
            </a:solidFill>
          </a:ln>
        </p:spPr>
      </p:pic>
      <p:pic>
        <p:nvPicPr>
          <p:cNvPr id="150" name="Grafik 149">
            <a:extLst>
              <a:ext uri="{FF2B5EF4-FFF2-40B4-BE49-F238E27FC236}">
                <a16:creationId xmlns:a16="http://schemas.microsoft.com/office/drawing/2014/main" id="{3DBE822C-3360-4020-BF47-45C1AF5BF49E}"/>
              </a:ext>
            </a:extLst>
          </p:cNvPr>
          <p:cNvPicPr>
            <a:picLocks noChangeAspect="1"/>
          </p:cNvPicPr>
          <p:nvPr/>
        </p:nvPicPr>
        <p:blipFill rotWithShape="1">
          <a:blip r:embed="rId58" cstate="print">
            <a:extLst>
              <a:ext uri="{28A0092B-C50C-407E-A947-70E740481C1C}">
                <a14:useLocalDpi xmlns:a14="http://schemas.microsoft.com/office/drawing/2010/main" val="0"/>
              </a:ext>
            </a:extLst>
          </a:blip>
          <a:srcRect t="20000" b="20000"/>
          <a:stretch/>
        </p:blipFill>
        <p:spPr>
          <a:xfrm>
            <a:off x="5487154" y="3875395"/>
            <a:ext cx="720000" cy="432000"/>
          </a:xfrm>
          <a:prstGeom prst="rect">
            <a:avLst/>
          </a:prstGeom>
          <a:ln>
            <a:solidFill>
              <a:schemeClr val="bg1">
                <a:lumMod val="85000"/>
              </a:schemeClr>
            </a:solidFill>
          </a:ln>
        </p:spPr>
      </p:pic>
      <p:pic>
        <p:nvPicPr>
          <p:cNvPr id="152" name="Grafik 151">
            <a:extLst>
              <a:ext uri="{FF2B5EF4-FFF2-40B4-BE49-F238E27FC236}">
                <a16:creationId xmlns:a16="http://schemas.microsoft.com/office/drawing/2014/main" id="{054970D7-F82D-4E74-9B9E-71051B7959B1}"/>
              </a:ext>
            </a:extLst>
          </p:cNvPr>
          <p:cNvPicPr>
            <a:picLocks noChangeAspect="1"/>
          </p:cNvPicPr>
          <p:nvPr/>
        </p:nvPicPr>
        <p:blipFill rotWithShape="1">
          <a:blip r:embed="rId59" cstate="print">
            <a:extLst>
              <a:ext uri="{28A0092B-C50C-407E-A947-70E740481C1C}">
                <a14:useLocalDpi xmlns:a14="http://schemas.microsoft.com/office/drawing/2010/main" val="0"/>
              </a:ext>
            </a:extLst>
          </a:blip>
          <a:srcRect t="20000" b="20000"/>
          <a:stretch/>
        </p:blipFill>
        <p:spPr>
          <a:xfrm>
            <a:off x="6216853" y="3875395"/>
            <a:ext cx="720000" cy="432000"/>
          </a:xfrm>
          <a:prstGeom prst="rect">
            <a:avLst/>
          </a:prstGeom>
          <a:ln>
            <a:solidFill>
              <a:schemeClr val="bg1">
                <a:lumMod val="85000"/>
              </a:schemeClr>
            </a:solidFill>
          </a:ln>
        </p:spPr>
      </p:pic>
      <p:pic>
        <p:nvPicPr>
          <p:cNvPr id="154" name="Grafik 153">
            <a:extLst>
              <a:ext uri="{FF2B5EF4-FFF2-40B4-BE49-F238E27FC236}">
                <a16:creationId xmlns:a16="http://schemas.microsoft.com/office/drawing/2014/main" id="{A532F521-F69D-414C-803F-4F2C14C9A65D}"/>
              </a:ext>
            </a:extLst>
          </p:cNvPr>
          <p:cNvPicPr>
            <a:picLocks noChangeAspect="1"/>
          </p:cNvPicPr>
          <p:nvPr/>
        </p:nvPicPr>
        <p:blipFill rotWithShape="1">
          <a:blip r:embed="rId60" cstate="print">
            <a:extLst>
              <a:ext uri="{28A0092B-C50C-407E-A947-70E740481C1C}">
                <a14:useLocalDpi xmlns:a14="http://schemas.microsoft.com/office/drawing/2010/main" val="0"/>
              </a:ext>
            </a:extLst>
          </a:blip>
          <a:srcRect t="20000" b="20000"/>
          <a:stretch/>
        </p:blipFill>
        <p:spPr>
          <a:xfrm>
            <a:off x="6943744" y="3875395"/>
            <a:ext cx="720000" cy="432000"/>
          </a:xfrm>
          <a:prstGeom prst="rect">
            <a:avLst/>
          </a:prstGeom>
          <a:ln>
            <a:solidFill>
              <a:schemeClr val="bg1">
                <a:lumMod val="85000"/>
              </a:schemeClr>
            </a:solidFill>
          </a:ln>
        </p:spPr>
      </p:pic>
      <p:pic>
        <p:nvPicPr>
          <p:cNvPr id="156" name="Grafik 155">
            <a:extLst>
              <a:ext uri="{FF2B5EF4-FFF2-40B4-BE49-F238E27FC236}">
                <a16:creationId xmlns:a16="http://schemas.microsoft.com/office/drawing/2014/main" id="{81237CBA-6D45-43C0-AF34-EE714B79102E}"/>
              </a:ext>
            </a:extLst>
          </p:cNvPr>
          <p:cNvPicPr>
            <a:picLocks noChangeAspect="1"/>
          </p:cNvPicPr>
          <p:nvPr/>
        </p:nvPicPr>
        <p:blipFill rotWithShape="1">
          <a:blip r:embed="rId61" cstate="print">
            <a:extLst>
              <a:ext uri="{28A0092B-C50C-407E-A947-70E740481C1C}">
                <a14:useLocalDpi xmlns:a14="http://schemas.microsoft.com/office/drawing/2010/main" val="0"/>
              </a:ext>
            </a:extLst>
          </a:blip>
          <a:srcRect t="20000" b="20000"/>
          <a:stretch/>
        </p:blipFill>
        <p:spPr>
          <a:xfrm>
            <a:off x="7674780" y="3875395"/>
            <a:ext cx="720000" cy="432000"/>
          </a:xfrm>
          <a:prstGeom prst="rect">
            <a:avLst/>
          </a:prstGeom>
          <a:ln>
            <a:solidFill>
              <a:schemeClr val="bg1">
                <a:lumMod val="85000"/>
              </a:schemeClr>
            </a:solidFill>
          </a:ln>
        </p:spPr>
      </p:pic>
      <p:pic>
        <p:nvPicPr>
          <p:cNvPr id="158" name="Grafik 157">
            <a:extLst>
              <a:ext uri="{FF2B5EF4-FFF2-40B4-BE49-F238E27FC236}">
                <a16:creationId xmlns:a16="http://schemas.microsoft.com/office/drawing/2014/main" id="{F66746F9-3AA9-4334-BCCD-D1D4A036AE2B}"/>
              </a:ext>
            </a:extLst>
          </p:cNvPr>
          <p:cNvPicPr>
            <a:picLocks noChangeAspect="1"/>
          </p:cNvPicPr>
          <p:nvPr/>
        </p:nvPicPr>
        <p:blipFill rotWithShape="1">
          <a:blip r:embed="rId62" cstate="print">
            <a:extLst>
              <a:ext uri="{28A0092B-C50C-407E-A947-70E740481C1C}">
                <a14:useLocalDpi xmlns:a14="http://schemas.microsoft.com/office/drawing/2010/main" val="0"/>
              </a:ext>
            </a:extLst>
          </a:blip>
          <a:srcRect t="18122" b="21877"/>
          <a:stretch/>
        </p:blipFill>
        <p:spPr>
          <a:xfrm>
            <a:off x="8402061" y="3875395"/>
            <a:ext cx="720000" cy="432000"/>
          </a:xfrm>
          <a:prstGeom prst="rect">
            <a:avLst/>
          </a:prstGeom>
          <a:ln>
            <a:solidFill>
              <a:schemeClr val="bg1">
                <a:lumMod val="85000"/>
              </a:schemeClr>
            </a:solidFill>
          </a:ln>
        </p:spPr>
      </p:pic>
      <p:pic>
        <p:nvPicPr>
          <p:cNvPr id="160" name="Grafik 159">
            <a:extLst>
              <a:ext uri="{FF2B5EF4-FFF2-40B4-BE49-F238E27FC236}">
                <a16:creationId xmlns:a16="http://schemas.microsoft.com/office/drawing/2014/main" id="{3EB9F3F6-CA7B-474C-9FFB-925522AAC232}"/>
              </a:ext>
            </a:extLst>
          </p:cNvPr>
          <p:cNvPicPr>
            <a:picLocks noChangeAspect="1"/>
          </p:cNvPicPr>
          <p:nvPr/>
        </p:nvPicPr>
        <p:blipFill rotWithShape="1">
          <a:blip r:embed="rId63" cstate="print">
            <a:extLst>
              <a:ext uri="{28A0092B-C50C-407E-A947-70E740481C1C}">
                <a14:useLocalDpi xmlns:a14="http://schemas.microsoft.com/office/drawing/2010/main" val="0"/>
              </a:ext>
            </a:extLst>
          </a:blip>
          <a:srcRect t="20000" b="20000"/>
          <a:stretch/>
        </p:blipFill>
        <p:spPr>
          <a:xfrm>
            <a:off x="9134262" y="3873909"/>
            <a:ext cx="720000" cy="432000"/>
          </a:xfrm>
          <a:prstGeom prst="rect">
            <a:avLst/>
          </a:prstGeom>
          <a:ln>
            <a:solidFill>
              <a:schemeClr val="bg1">
                <a:lumMod val="85000"/>
              </a:schemeClr>
            </a:solidFill>
          </a:ln>
        </p:spPr>
      </p:pic>
      <p:pic>
        <p:nvPicPr>
          <p:cNvPr id="162" name="Grafik 161">
            <a:extLst>
              <a:ext uri="{FF2B5EF4-FFF2-40B4-BE49-F238E27FC236}">
                <a16:creationId xmlns:a16="http://schemas.microsoft.com/office/drawing/2014/main" id="{21A644C9-E922-418F-89A5-233A6008CAAE}"/>
              </a:ext>
            </a:extLst>
          </p:cNvPr>
          <p:cNvPicPr>
            <a:picLocks noChangeAspect="1"/>
          </p:cNvPicPr>
          <p:nvPr/>
        </p:nvPicPr>
        <p:blipFill rotWithShape="1">
          <a:blip r:embed="rId64" cstate="print">
            <a:extLst>
              <a:ext uri="{28A0092B-C50C-407E-A947-70E740481C1C}">
                <a14:useLocalDpi xmlns:a14="http://schemas.microsoft.com/office/drawing/2010/main" val="0"/>
              </a:ext>
            </a:extLst>
          </a:blip>
          <a:srcRect t="20000" b="20000"/>
          <a:stretch/>
        </p:blipFill>
        <p:spPr>
          <a:xfrm>
            <a:off x="9862941" y="3875110"/>
            <a:ext cx="720000" cy="432000"/>
          </a:xfrm>
          <a:prstGeom prst="rect">
            <a:avLst/>
          </a:prstGeom>
          <a:ln>
            <a:solidFill>
              <a:schemeClr val="bg1">
                <a:lumMod val="85000"/>
              </a:schemeClr>
            </a:solidFill>
          </a:ln>
        </p:spPr>
      </p:pic>
      <p:pic>
        <p:nvPicPr>
          <p:cNvPr id="164" name="Grafik 163">
            <a:extLst>
              <a:ext uri="{FF2B5EF4-FFF2-40B4-BE49-F238E27FC236}">
                <a16:creationId xmlns:a16="http://schemas.microsoft.com/office/drawing/2014/main" id="{3583D7C3-DEA5-41F1-B823-7398F8EBEB61}"/>
              </a:ext>
            </a:extLst>
          </p:cNvPr>
          <p:cNvPicPr>
            <a:picLocks noChangeAspect="1"/>
          </p:cNvPicPr>
          <p:nvPr/>
        </p:nvPicPr>
        <p:blipFill rotWithShape="1">
          <a:blip r:embed="rId65" cstate="print">
            <a:extLst>
              <a:ext uri="{28A0092B-C50C-407E-A947-70E740481C1C}">
                <a14:useLocalDpi xmlns:a14="http://schemas.microsoft.com/office/drawing/2010/main" val="0"/>
              </a:ext>
            </a:extLst>
          </a:blip>
          <a:srcRect t="20000" b="20000"/>
          <a:stretch/>
        </p:blipFill>
        <p:spPr>
          <a:xfrm>
            <a:off x="10591198" y="3875110"/>
            <a:ext cx="720000" cy="432000"/>
          </a:xfrm>
          <a:prstGeom prst="rect">
            <a:avLst/>
          </a:prstGeom>
          <a:ln>
            <a:solidFill>
              <a:schemeClr val="bg1">
                <a:lumMod val="85000"/>
              </a:schemeClr>
            </a:solidFill>
          </a:ln>
        </p:spPr>
      </p:pic>
      <p:pic>
        <p:nvPicPr>
          <p:cNvPr id="166" name="Grafik 165">
            <a:extLst>
              <a:ext uri="{FF2B5EF4-FFF2-40B4-BE49-F238E27FC236}">
                <a16:creationId xmlns:a16="http://schemas.microsoft.com/office/drawing/2014/main" id="{AFC509A3-D3A2-4CAC-94FA-8D739A655CEF}"/>
              </a:ext>
            </a:extLst>
          </p:cNvPr>
          <p:cNvPicPr>
            <a:picLocks noChangeAspect="1"/>
          </p:cNvPicPr>
          <p:nvPr/>
        </p:nvPicPr>
        <p:blipFill rotWithShape="1">
          <a:blip r:embed="rId66" cstate="print">
            <a:extLst>
              <a:ext uri="{28A0092B-C50C-407E-A947-70E740481C1C}">
                <a14:useLocalDpi xmlns:a14="http://schemas.microsoft.com/office/drawing/2010/main" val="0"/>
              </a:ext>
            </a:extLst>
          </a:blip>
          <a:srcRect t="20000" b="20000"/>
          <a:stretch/>
        </p:blipFill>
        <p:spPr>
          <a:xfrm>
            <a:off x="389074" y="4314970"/>
            <a:ext cx="720000" cy="432000"/>
          </a:xfrm>
          <a:prstGeom prst="rect">
            <a:avLst/>
          </a:prstGeom>
          <a:ln>
            <a:solidFill>
              <a:schemeClr val="bg1">
                <a:lumMod val="85000"/>
              </a:schemeClr>
            </a:solidFill>
          </a:ln>
        </p:spPr>
      </p:pic>
      <p:pic>
        <p:nvPicPr>
          <p:cNvPr id="168" name="Grafik 167">
            <a:extLst>
              <a:ext uri="{FF2B5EF4-FFF2-40B4-BE49-F238E27FC236}">
                <a16:creationId xmlns:a16="http://schemas.microsoft.com/office/drawing/2014/main" id="{9E49943C-0717-4730-A5C0-78E614F70670}"/>
              </a:ext>
            </a:extLst>
          </p:cNvPr>
          <p:cNvPicPr>
            <a:picLocks noChangeAspect="1"/>
          </p:cNvPicPr>
          <p:nvPr/>
        </p:nvPicPr>
        <p:blipFill rotWithShape="1">
          <a:blip r:embed="rId67" cstate="print">
            <a:extLst>
              <a:ext uri="{28A0092B-C50C-407E-A947-70E740481C1C}">
                <a14:useLocalDpi xmlns:a14="http://schemas.microsoft.com/office/drawing/2010/main" val="0"/>
              </a:ext>
            </a:extLst>
          </a:blip>
          <a:srcRect t="20000" b="20000"/>
          <a:stretch/>
        </p:blipFill>
        <p:spPr>
          <a:xfrm>
            <a:off x="1112287" y="4313580"/>
            <a:ext cx="720000" cy="432000"/>
          </a:xfrm>
          <a:prstGeom prst="rect">
            <a:avLst/>
          </a:prstGeom>
          <a:ln>
            <a:solidFill>
              <a:schemeClr val="bg1">
                <a:lumMod val="85000"/>
              </a:schemeClr>
            </a:solidFill>
          </a:ln>
        </p:spPr>
      </p:pic>
      <p:pic>
        <p:nvPicPr>
          <p:cNvPr id="170" name="Grafik 169">
            <a:extLst>
              <a:ext uri="{FF2B5EF4-FFF2-40B4-BE49-F238E27FC236}">
                <a16:creationId xmlns:a16="http://schemas.microsoft.com/office/drawing/2014/main" id="{AA886EE8-F6B5-41F8-9016-AB51B683C7CB}"/>
              </a:ext>
            </a:extLst>
          </p:cNvPr>
          <p:cNvPicPr>
            <a:picLocks noChangeAspect="1"/>
          </p:cNvPicPr>
          <p:nvPr/>
        </p:nvPicPr>
        <p:blipFill rotWithShape="1">
          <a:blip r:embed="rId68" cstate="print">
            <a:extLst>
              <a:ext uri="{28A0092B-C50C-407E-A947-70E740481C1C}">
                <a14:useLocalDpi xmlns:a14="http://schemas.microsoft.com/office/drawing/2010/main" val="0"/>
              </a:ext>
            </a:extLst>
          </a:blip>
          <a:srcRect l="11588" t="25657" r="9969" b="27278"/>
          <a:stretch/>
        </p:blipFill>
        <p:spPr>
          <a:xfrm>
            <a:off x="1841155" y="4314781"/>
            <a:ext cx="720000" cy="432000"/>
          </a:xfrm>
          <a:prstGeom prst="rect">
            <a:avLst/>
          </a:prstGeom>
          <a:ln>
            <a:solidFill>
              <a:schemeClr val="bg1">
                <a:lumMod val="85000"/>
              </a:schemeClr>
            </a:solidFill>
          </a:ln>
        </p:spPr>
      </p:pic>
      <p:pic>
        <p:nvPicPr>
          <p:cNvPr id="172" name="Grafik 171">
            <a:extLst>
              <a:ext uri="{FF2B5EF4-FFF2-40B4-BE49-F238E27FC236}">
                <a16:creationId xmlns:a16="http://schemas.microsoft.com/office/drawing/2014/main" id="{4A38CD5D-56D3-4E04-8805-8A7B424E6F88}"/>
              </a:ext>
            </a:extLst>
          </p:cNvPr>
          <p:cNvPicPr>
            <a:picLocks noChangeAspect="1"/>
          </p:cNvPicPr>
          <p:nvPr/>
        </p:nvPicPr>
        <p:blipFill rotWithShape="1">
          <a:blip r:embed="rId69" cstate="print">
            <a:extLst>
              <a:ext uri="{28A0092B-C50C-407E-A947-70E740481C1C}">
                <a14:useLocalDpi xmlns:a14="http://schemas.microsoft.com/office/drawing/2010/main" val="0"/>
              </a:ext>
            </a:extLst>
          </a:blip>
          <a:srcRect t="20000" b="20000"/>
          <a:stretch/>
        </p:blipFill>
        <p:spPr>
          <a:xfrm>
            <a:off x="2572505" y="4314781"/>
            <a:ext cx="720000" cy="432000"/>
          </a:xfrm>
          <a:prstGeom prst="rect">
            <a:avLst/>
          </a:prstGeom>
          <a:ln>
            <a:solidFill>
              <a:schemeClr val="bg1">
                <a:lumMod val="85000"/>
              </a:schemeClr>
            </a:solidFill>
          </a:ln>
        </p:spPr>
      </p:pic>
      <p:pic>
        <p:nvPicPr>
          <p:cNvPr id="174" name="Grafik 173">
            <a:extLst>
              <a:ext uri="{FF2B5EF4-FFF2-40B4-BE49-F238E27FC236}">
                <a16:creationId xmlns:a16="http://schemas.microsoft.com/office/drawing/2014/main" id="{B6BD1E43-9BDB-4316-9E93-D3C5FAF52C06}"/>
              </a:ext>
            </a:extLst>
          </p:cNvPr>
          <p:cNvPicPr>
            <a:picLocks noChangeAspect="1"/>
          </p:cNvPicPr>
          <p:nvPr/>
        </p:nvPicPr>
        <p:blipFill rotWithShape="1">
          <a:blip r:embed="rId70" cstate="print">
            <a:extLst>
              <a:ext uri="{28A0092B-C50C-407E-A947-70E740481C1C}">
                <a14:useLocalDpi xmlns:a14="http://schemas.microsoft.com/office/drawing/2010/main" val="0"/>
              </a:ext>
            </a:extLst>
          </a:blip>
          <a:srcRect t="20000" b="20000"/>
          <a:stretch/>
        </p:blipFill>
        <p:spPr>
          <a:xfrm>
            <a:off x="3299346" y="4314781"/>
            <a:ext cx="720000" cy="432000"/>
          </a:xfrm>
          <a:prstGeom prst="rect">
            <a:avLst/>
          </a:prstGeom>
          <a:ln>
            <a:solidFill>
              <a:schemeClr val="bg1">
                <a:lumMod val="85000"/>
              </a:schemeClr>
            </a:solidFill>
          </a:ln>
        </p:spPr>
      </p:pic>
      <p:pic>
        <p:nvPicPr>
          <p:cNvPr id="178" name="Grafik 177">
            <a:extLst>
              <a:ext uri="{FF2B5EF4-FFF2-40B4-BE49-F238E27FC236}">
                <a16:creationId xmlns:a16="http://schemas.microsoft.com/office/drawing/2014/main" id="{06501DC7-14E9-45DA-A1FB-EA814CD4E34B}"/>
              </a:ext>
            </a:extLst>
          </p:cNvPr>
          <p:cNvPicPr>
            <a:picLocks noChangeAspect="1"/>
          </p:cNvPicPr>
          <p:nvPr/>
        </p:nvPicPr>
        <p:blipFill rotWithShape="1">
          <a:blip r:embed="rId71" cstate="print">
            <a:extLst>
              <a:ext uri="{28A0092B-C50C-407E-A947-70E740481C1C}">
                <a14:useLocalDpi xmlns:a14="http://schemas.microsoft.com/office/drawing/2010/main" val="0"/>
              </a:ext>
            </a:extLst>
          </a:blip>
          <a:srcRect t="20000" b="20000"/>
          <a:stretch/>
        </p:blipFill>
        <p:spPr>
          <a:xfrm>
            <a:off x="4031162" y="4314781"/>
            <a:ext cx="720000" cy="432000"/>
          </a:xfrm>
          <a:prstGeom prst="rect">
            <a:avLst/>
          </a:prstGeom>
          <a:ln>
            <a:solidFill>
              <a:schemeClr val="bg1">
                <a:lumMod val="85000"/>
              </a:schemeClr>
            </a:solidFill>
          </a:ln>
        </p:spPr>
      </p:pic>
      <p:pic>
        <p:nvPicPr>
          <p:cNvPr id="180" name="Grafik 179">
            <a:extLst>
              <a:ext uri="{FF2B5EF4-FFF2-40B4-BE49-F238E27FC236}">
                <a16:creationId xmlns:a16="http://schemas.microsoft.com/office/drawing/2014/main" id="{066973C6-0C01-41DF-9391-0A21A75BBBA4}"/>
              </a:ext>
            </a:extLst>
          </p:cNvPr>
          <p:cNvPicPr>
            <a:picLocks noChangeAspect="1"/>
          </p:cNvPicPr>
          <p:nvPr/>
        </p:nvPicPr>
        <p:blipFill rotWithShape="1">
          <a:blip r:embed="rId72" cstate="print">
            <a:extLst>
              <a:ext uri="{28A0092B-C50C-407E-A947-70E740481C1C}">
                <a14:useLocalDpi xmlns:a14="http://schemas.microsoft.com/office/drawing/2010/main" val="0"/>
              </a:ext>
            </a:extLst>
          </a:blip>
          <a:srcRect t="20000" b="20000"/>
          <a:stretch/>
        </p:blipFill>
        <p:spPr>
          <a:xfrm>
            <a:off x="4759079" y="4314970"/>
            <a:ext cx="720000" cy="432000"/>
          </a:xfrm>
          <a:prstGeom prst="rect">
            <a:avLst/>
          </a:prstGeom>
          <a:ln>
            <a:solidFill>
              <a:schemeClr val="bg1">
                <a:lumMod val="85000"/>
              </a:schemeClr>
            </a:solidFill>
          </a:ln>
        </p:spPr>
      </p:pic>
      <p:pic>
        <p:nvPicPr>
          <p:cNvPr id="182" name="Grafik 181">
            <a:extLst>
              <a:ext uri="{FF2B5EF4-FFF2-40B4-BE49-F238E27FC236}">
                <a16:creationId xmlns:a16="http://schemas.microsoft.com/office/drawing/2014/main" id="{53B8CA57-635C-46FC-AC6D-9FAF8B66D747}"/>
              </a:ext>
            </a:extLst>
          </p:cNvPr>
          <p:cNvPicPr>
            <a:picLocks noChangeAspect="1"/>
          </p:cNvPicPr>
          <p:nvPr/>
        </p:nvPicPr>
        <p:blipFill rotWithShape="1">
          <a:blip r:embed="rId73" cstate="print">
            <a:extLst>
              <a:ext uri="{28A0092B-C50C-407E-A947-70E740481C1C}">
                <a14:useLocalDpi xmlns:a14="http://schemas.microsoft.com/office/drawing/2010/main" val="0"/>
              </a:ext>
            </a:extLst>
          </a:blip>
          <a:srcRect t="20000" b="20000"/>
          <a:stretch/>
        </p:blipFill>
        <p:spPr>
          <a:xfrm>
            <a:off x="5488004" y="4314970"/>
            <a:ext cx="720000" cy="432000"/>
          </a:xfrm>
          <a:prstGeom prst="rect">
            <a:avLst/>
          </a:prstGeom>
          <a:ln>
            <a:solidFill>
              <a:schemeClr val="bg1">
                <a:lumMod val="85000"/>
              </a:schemeClr>
            </a:solidFill>
          </a:ln>
        </p:spPr>
      </p:pic>
      <p:pic>
        <p:nvPicPr>
          <p:cNvPr id="184" name="Grafik 183">
            <a:extLst>
              <a:ext uri="{FF2B5EF4-FFF2-40B4-BE49-F238E27FC236}">
                <a16:creationId xmlns:a16="http://schemas.microsoft.com/office/drawing/2014/main" id="{EB492501-0600-4614-B374-947D74416313}"/>
              </a:ext>
            </a:extLst>
          </p:cNvPr>
          <p:cNvPicPr>
            <a:picLocks noChangeAspect="1"/>
          </p:cNvPicPr>
          <p:nvPr/>
        </p:nvPicPr>
        <p:blipFill rotWithShape="1">
          <a:blip r:embed="rId74" cstate="print">
            <a:extLst>
              <a:ext uri="{28A0092B-C50C-407E-A947-70E740481C1C}">
                <a14:useLocalDpi xmlns:a14="http://schemas.microsoft.com/office/drawing/2010/main" val="0"/>
              </a:ext>
            </a:extLst>
          </a:blip>
          <a:srcRect t="20000" b="20000"/>
          <a:stretch/>
        </p:blipFill>
        <p:spPr>
          <a:xfrm>
            <a:off x="6943948" y="4314970"/>
            <a:ext cx="720000" cy="432000"/>
          </a:xfrm>
          <a:prstGeom prst="rect">
            <a:avLst/>
          </a:prstGeom>
          <a:ln>
            <a:solidFill>
              <a:schemeClr val="bg1">
                <a:lumMod val="85000"/>
              </a:schemeClr>
            </a:solidFill>
          </a:ln>
        </p:spPr>
      </p:pic>
      <p:pic>
        <p:nvPicPr>
          <p:cNvPr id="186" name="Grafik 185">
            <a:extLst>
              <a:ext uri="{FF2B5EF4-FFF2-40B4-BE49-F238E27FC236}">
                <a16:creationId xmlns:a16="http://schemas.microsoft.com/office/drawing/2014/main" id="{B9CDD414-C731-4D94-8E30-3C65F59ED33E}"/>
              </a:ext>
            </a:extLst>
          </p:cNvPr>
          <p:cNvPicPr>
            <a:picLocks noChangeAspect="1"/>
          </p:cNvPicPr>
          <p:nvPr/>
        </p:nvPicPr>
        <p:blipFill rotWithShape="1">
          <a:blip r:embed="rId75" cstate="print">
            <a:extLst>
              <a:ext uri="{28A0092B-C50C-407E-A947-70E740481C1C}">
                <a14:useLocalDpi xmlns:a14="http://schemas.microsoft.com/office/drawing/2010/main" val="0"/>
              </a:ext>
            </a:extLst>
          </a:blip>
          <a:srcRect t="20000" b="20000"/>
          <a:stretch/>
        </p:blipFill>
        <p:spPr>
          <a:xfrm>
            <a:off x="7674984" y="4314970"/>
            <a:ext cx="720000" cy="432000"/>
          </a:xfrm>
          <a:prstGeom prst="rect">
            <a:avLst/>
          </a:prstGeom>
          <a:ln>
            <a:solidFill>
              <a:schemeClr val="bg1">
                <a:lumMod val="85000"/>
              </a:schemeClr>
            </a:solidFill>
          </a:ln>
        </p:spPr>
      </p:pic>
      <p:pic>
        <p:nvPicPr>
          <p:cNvPr id="99" name="Grafik 98">
            <a:extLst>
              <a:ext uri="{FF2B5EF4-FFF2-40B4-BE49-F238E27FC236}">
                <a16:creationId xmlns:a16="http://schemas.microsoft.com/office/drawing/2014/main" id="{CCA3312D-10EF-4AA3-98CD-CE9AAB0749D3}"/>
              </a:ext>
            </a:extLst>
          </p:cNvPr>
          <p:cNvPicPr>
            <a:picLocks noChangeAspect="1"/>
          </p:cNvPicPr>
          <p:nvPr/>
        </p:nvPicPr>
        <p:blipFill rotWithShape="1">
          <a:blip r:embed="rId76" cstate="print">
            <a:extLst>
              <a:ext uri="{28A0092B-C50C-407E-A947-70E740481C1C}">
                <a14:useLocalDpi xmlns:a14="http://schemas.microsoft.com/office/drawing/2010/main" val="0"/>
              </a:ext>
            </a:extLst>
          </a:blip>
          <a:srcRect t="20000" b="20000"/>
          <a:stretch/>
        </p:blipFill>
        <p:spPr>
          <a:xfrm>
            <a:off x="6216465" y="4314970"/>
            <a:ext cx="720000" cy="432000"/>
          </a:xfrm>
          <a:prstGeom prst="rect">
            <a:avLst/>
          </a:prstGeom>
          <a:ln>
            <a:solidFill>
              <a:schemeClr val="bg1">
                <a:lumMod val="85000"/>
              </a:schemeClr>
            </a:solidFill>
          </a:ln>
        </p:spPr>
      </p:pic>
      <p:pic>
        <p:nvPicPr>
          <p:cNvPr id="2" name="Grafik 1"/>
          <p:cNvPicPr>
            <a:picLocks noChangeAspect="1"/>
          </p:cNvPicPr>
          <p:nvPr/>
        </p:nvPicPr>
        <p:blipFill>
          <a:blip r:embed="rId77">
            <a:extLst>
              <a:ext uri="{28A0092B-C50C-407E-A947-70E740481C1C}">
                <a14:useLocalDpi xmlns:a14="http://schemas.microsoft.com/office/drawing/2010/main" val="0"/>
              </a:ext>
            </a:extLst>
          </a:blip>
          <a:stretch>
            <a:fillRect/>
          </a:stretch>
        </p:blipFill>
        <p:spPr>
          <a:xfrm>
            <a:off x="2580222" y="3432257"/>
            <a:ext cx="719269" cy="432780"/>
          </a:xfrm>
          <a:prstGeom prst="rect">
            <a:avLst/>
          </a:prstGeom>
          <a:ln>
            <a:solidFill>
              <a:schemeClr val="bg1">
                <a:lumMod val="85000"/>
              </a:schemeClr>
            </a:solidFill>
          </a:ln>
        </p:spPr>
      </p:pic>
      <p:pic>
        <p:nvPicPr>
          <p:cNvPr id="5" name="Grafik 4"/>
          <p:cNvPicPr>
            <a:picLocks/>
          </p:cNvPicPr>
          <p:nvPr/>
        </p:nvPicPr>
        <p:blipFill>
          <a:blip r:embed="rId78" cstate="print">
            <a:extLst>
              <a:ext uri="{28A0092B-C50C-407E-A947-70E740481C1C}">
                <a14:useLocalDpi xmlns:a14="http://schemas.microsoft.com/office/drawing/2010/main" val="0"/>
              </a:ext>
            </a:extLst>
          </a:blip>
          <a:stretch>
            <a:fillRect/>
          </a:stretch>
        </p:blipFill>
        <p:spPr>
          <a:xfrm>
            <a:off x="5484990" y="5373099"/>
            <a:ext cx="720000" cy="432000"/>
          </a:xfrm>
          <a:prstGeom prst="rect">
            <a:avLst/>
          </a:prstGeom>
          <a:ln>
            <a:solidFill>
              <a:schemeClr val="bg1">
                <a:lumMod val="85000"/>
              </a:schemeClr>
            </a:solidFill>
          </a:ln>
        </p:spPr>
      </p:pic>
      <p:pic>
        <p:nvPicPr>
          <p:cNvPr id="8" name="Grafik 7"/>
          <p:cNvPicPr>
            <a:picLocks/>
          </p:cNvPicPr>
          <p:nvPr/>
        </p:nvPicPr>
        <p:blipFill>
          <a:blip r:embed="rId79" cstate="print">
            <a:extLst>
              <a:ext uri="{28A0092B-C50C-407E-A947-70E740481C1C}">
                <a14:useLocalDpi xmlns:a14="http://schemas.microsoft.com/office/drawing/2010/main" val="0"/>
              </a:ext>
            </a:extLst>
          </a:blip>
          <a:stretch>
            <a:fillRect/>
          </a:stretch>
        </p:blipFill>
        <p:spPr>
          <a:xfrm>
            <a:off x="4753775" y="5373099"/>
            <a:ext cx="720000" cy="432000"/>
          </a:xfrm>
          <a:prstGeom prst="rect">
            <a:avLst/>
          </a:prstGeom>
          <a:ln>
            <a:solidFill>
              <a:schemeClr val="bg1">
                <a:lumMod val="85000"/>
              </a:schemeClr>
            </a:solidFill>
          </a:ln>
        </p:spPr>
      </p:pic>
      <p:sp>
        <p:nvSpPr>
          <p:cNvPr id="3" name="Fußzeilenplatzhalter 2"/>
          <p:cNvSpPr>
            <a:spLocks noGrp="1"/>
          </p:cNvSpPr>
          <p:nvPr>
            <p:ph type="ftr" sz="quarter" idx="10"/>
          </p:nvPr>
        </p:nvSpPr>
        <p:spPr/>
        <p:txBody>
          <a:bodyPr/>
          <a:lstStyle/>
          <a:p>
            <a:r>
              <a:rPr lang="en-GB"/>
              <a:t>NGMN ALLIANCE Update – 2nd October 2019</a:t>
            </a:r>
            <a:endParaRPr lang="de-DE" dirty="0"/>
          </a:p>
        </p:txBody>
      </p:sp>
      <p:sp>
        <p:nvSpPr>
          <p:cNvPr id="4" name="Foliennummernplatzhalter 3"/>
          <p:cNvSpPr>
            <a:spLocks noGrp="1"/>
          </p:cNvSpPr>
          <p:nvPr>
            <p:ph type="sldNum" sz="quarter" idx="11"/>
          </p:nvPr>
        </p:nvSpPr>
        <p:spPr/>
        <p:txBody>
          <a:bodyPr/>
          <a:lstStyle/>
          <a:p>
            <a:fld id="{13DEF93A-815B-4ABD-9CB3-A489FDAB48DC}" type="slidenum">
              <a:rPr lang="de-DE" smtClean="0"/>
              <a:pPr/>
              <a:t>2</a:t>
            </a:fld>
            <a:endParaRPr lang="de-DE" dirty="0"/>
          </a:p>
        </p:txBody>
      </p:sp>
      <p:pic>
        <p:nvPicPr>
          <p:cNvPr id="78" name="Grafik 77">
            <a:extLst>
              <a:ext uri="{FF2B5EF4-FFF2-40B4-BE49-F238E27FC236}">
                <a16:creationId xmlns:a16="http://schemas.microsoft.com/office/drawing/2014/main" id="{3696230E-793C-4FD1-98DA-716FFF06B384}"/>
              </a:ext>
            </a:extLst>
          </p:cNvPr>
          <p:cNvPicPr>
            <a:picLocks noChangeAspect="1"/>
          </p:cNvPicPr>
          <p:nvPr/>
        </p:nvPicPr>
        <p:blipFill rotWithShape="1">
          <a:blip r:embed="rId80" cstate="print">
            <a:extLst>
              <a:ext uri="{28A0092B-C50C-407E-A947-70E740481C1C}">
                <a14:useLocalDpi xmlns:a14="http://schemas.microsoft.com/office/drawing/2010/main" val="0"/>
              </a:ext>
            </a:extLst>
          </a:blip>
          <a:srcRect t="20000" b="20000"/>
          <a:stretch/>
        </p:blipFill>
        <p:spPr>
          <a:xfrm>
            <a:off x="3305008" y="2407499"/>
            <a:ext cx="720000" cy="432000"/>
          </a:xfrm>
          <a:prstGeom prst="rect">
            <a:avLst/>
          </a:prstGeom>
          <a:ln>
            <a:solidFill>
              <a:schemeClr val="bg1">
                <a:lumMod val="85000"/>
              </a:schemeClr>
            </a:solidFill>
          </a:ln>
        </p:spPr>
      </p:pic>
      <p:pic>
        <p:nvPicPr>
          <p:cNvPr id="80" name="Grafik 79">
            <a:extLst>
              <a:ext uri="{FF2B5EF4-FFF2-40B4-BE49-F238E27FC236}">
                <a16:creationId xmlns:a16="http://schemas.microsoft.com/office/drawing/2014/main" id="{72D96279-EFE3-4720-A066-31BB6767D7F9}"/>
              </a:ext>
            </a:extLst>
          </p:cNvPr>
          <p:cNvPicPr>
            <a:picLocks noChangeAspect="1"/>
          </p:cNvPicPr>
          <p:nvPr/>
        </p:nvPicPr>
        <p:blipFill rotWithShape="1">
          <a:blip r:embed="rId81" cstate="print">
            <a:extLst>
              <a:ext uri="{28A0092B-C50C-407E-A947-70E740481C1C}">
                <a14:useLocalDpi xmlns:a14="http://schemas.microsoft.com/office/drawing/2010/main" val="0"/>
              </a:ext>
            </a:extLst>
          </a:blip>
          <a:srcRect t="20000" b="20000"/>
          <a:stretch/>
        </p:blipFill>
        <p:spPr>
          <a:xfrm>
            <a:off x="4035304" y="2407499"/>
            <a:ext cx="720000" cy="432000"/>
          </a:xfrm>
          <a:prstGeom prst="rect">
            <a:avLst/>
          </a:prstGeom>
          <a:ln>
            <a:solidFill>
              <a:schemeClr val="bg1">
                <a:lumMod val="85000"/>
              </a:schemeClr>
            </a:solidFill>
          </a:ln>
        </p:spPr>
      </p:pic>
      <p:pic>
        <p:nvPicPr>
          <p:cNvPr id="82" name="Grafik 81">
            <a:extLst>
              <a:ext uri="{FF2B5EF4-FFF2-40B4-BE49-F238E27FC236}">
                <a16:creationId xmlns:a16="http://schemas.microsoft.com/office/drawing/2014/main" id="{854654EB-9A63-43B0-9C2D-A8EC34F2F726}"/>
              </a:ext>
            </a:extLst>
          </p:cNvPr>
          <p:cNvPicPr>
            <a:picLocks noChangeAspect="1"/>
          </p:cNvPicPr>
          <p:nvPr/>
        </p:nvPicPr>
        <p:blipFill rotWithShape="1">
          <a:blip r:embed="rId82" cstate="print">
            <a:extLst>
              <a:ext uri="{28A0092B-C50C-407E-A947-70E740481C1C}">
                <a14:useLocalDpi xmlns:a14="http://schemas.microsoft.com/office/drawing/2010/main" val="0"/>
              </a:ext>
            </a:extLst>
          </a:blip>
          <a:srcRect t="20000" b="20000"/>
          <a:stretch/>
        </p:blipFill>
        <p:spPr>
          <a:xfrm>
            <a:off x="4763128" y="2407499"/>
            <a:ext cx="720000" cy="432000"/>
          </a:xfrm>
          <a:prstGeom prst="rect">
            <a:avLst/>
          </a:prstGeom>
          <a:ln>
            <a:solidFill>
              <a:schemeClr val="bg1">
                <a:lumMod val="85000"/>
              </a:schemeClr>
            </a:solidFill>
          </a:ln>
        </p:spPr>
      </p:pic>
      <p:pic>
        <p:nvPicPr>
          <p:cNvPr id="86" name="Grafik 85">
            <a:extLst>
              <a:ext uri="{FF2B5EF4-FFF2-40B4-BE49-F238E27FC236}">
                <a16:creationId xmlns:a16="http://schemas.microsoft.com/office/drawing/2014/main" id="{DF417E57-EE3E-4A6D-8B3F-F1BE29F63935}"/>
              </a:ext>
            </a:extLst>
          </p:cNvPr>
          <p:cNvPicPr>
            <a:picLocks noChangeAspect="1"/>
          </p:cNvPicPr>
          <p:nvPr/>
        </p:nvPicPr>
        <p:blipFill rotWithShape="1">
          <a:blip r:embed="rId83" cstate="print">
            <a:extLst>
              <a:ext uri="{28A0092B-C50C-407E-A947-70E740481C1C}">
                <a14:useLocalDpi xmlns:a14="http://schemas.microsoft.com/office/drawing/2010/main" val="0"/>
              </a:ext>
            </a:extLst>
          </a:blip>
          <a:srcRect t="20000" b="20000"/>
          <a:stretch/>
        </p:blipFill>
        <p:spPr>
          <a:xfrm>
            <a:off x="6217003" y="2407499"/>
            <a:ext cx="720000" cy="432000"/>
          </a:xfrm>
          <a:prstGeom prst="rect">
            <a:avLst/>
          </a:prstGeom>
          <a:ln>
            <a:solidFill>
              <a:schemeClr val="bg1">
                <a:lumMod val="85000"/>
              </a:schemeClr>
            </a:solidFill>
          </a:ln>
        </p:spPr>
      </p:pic>
      <p:pic>
        <p:nvPicPr>
          <p:cNvPr id="88" name="Grafik 87">
            <a:extLst>
              <a:ext uri="{FF2B5EF4-FFF2-40B4-BE49-F238E27FC236}">
                <a16:creationId xmlns:a16="http://schemas.microsoft.com/office/drawing/2014/main" id="{F5E80DFE-1092-48C6-9670-1EA290B87677}"/>
              </a:ext>
            </a:extLst>
          </p:cNvPr>
          <p:cNvPicPr>
            <a:picLocks noChangeAspect="1"/>
          </p:cNvPicPr>
          <p:nvPr/>
        </p:nvPicPr>
        <p:blipFill rotWithShape="1">
          <a:blip r:embed="rId84" cstate="print">
            <a:extLst>
              <a:ext uri="{28A0092B-C50C-407E-A947-70E740481C1C}">
                <a14:useLocalDpi xmlns:a14="http://schemas.microsoft.com/office/drawing/2010/main" val="0"/>
              </a:ext>
            </a:extLst>
          </a:blip>
          <a:srcRect l="-4837" t="10012" r="-4857" b="24170"/>
          <a:stretch/>
        </p:blipFill>
        <p:spPr>
          <a:xfrm>
            <a:off x="6944318" y="2407499"/>
            <a:ext cx="720000" cy="432000"/>
          </a:xfrm>
          <a:prstGeom prst="rect">
            <a:avLst/>
          </a:prstGeom>
          <a:noFill/>
          <a:ln>
            <a:solidFill>
              <a:schemeClr val="bg1">
                <a:lumMod val="85000"/>
              </a:schemeClr>
            </a:solidFill>
          </a:ln>
        </p:spPr>
      </p:pic>
      <p:pic>
        <p:nvPicPr>
          <p:cNvPr id="90" name="Grafik 89">
            <a:extLst>
              <a:ext uri="{FF2B5EF4-FFF2-40B4-BE49-F238E27FC236}">
                <a16:creationId xmlns:a16="http://schemas.microsoft.com/office/drawing/2014/main" id="{F3E5BDB5-CA9A-4A11-9F18-176AC71DDC3A}"/>
              </a:ext>
            </a:extLst>
          </p:cNvPr>
          <p:cNvPicPr>
            <a:picLocks noChangeAspect="1"/>
          </p:cNvPicPr>
          <p:nvPr/>
        </p:nvPicPr>
        <p:blipFill rotWithShape="1">
          <a:blip r:embed="rId85" cstate="print">
            <a:extLst>
              <a:ext uri="{28A0092B-C50C-407E-A947-70E740481C1C}">
                <a14:useLocalDpi xmlns:a14="http://schemas.microsoft.com/office/drawing/2010/main" val="0"/>
              </a:ext>
            </a:extLst>
          </a:blip>
          <a:srcRect t="20000" b="20000"/>
          <a:stretch/>
        </p:blipFill>
        <p:spPr>
          <a:xfrm>
            <a:off x="7672034" y="2407499"/>
            <a:ext cx="720000" cy="432000"/>
          </a:xfrm>
          <a:prstGeom prst="rect">
            <a:avLst/>
          </a:prstGeom>
          <a:ln>
            <a:solidFill>
              <a:schemeClr val="bg1">
                <a:lumMod val="85000"/>
              </a:schemeClr>
            </a:solidFill>
          </a:ln>
        </p:spPr>
      </p:pic>
      <p:pic>
        <p:nvPicPr>
          <p:cNvPr id="92" name="Grafik 91">
            <a:extLst>
              <a:ext uri="{FF2B5EF4-FFF2-40B4-BE49-F238E27FC236}">
                <a16:creationId xmlns:a16="http://schemas.microsoft.com/office/drawing/2014/main" id="{69B9C904-6BB2-471F-9B10-69AD6ED21EEA}"/>
              </a:ext>
            </a:extLst>
          </p:cNvPr>
          <p:cNvPicPr>
            <a:picLocks noChangeAspect="1"/>
          </p:cNvPicPr>
          <p:nvPr/>
        </p:nvPicPr>
        <p:blipFill rotWithShape="1">
          <a:blip r:embed="rId86" cstate="print">
            <a:extLst>
              <a:ext uri="{28A0092B-C50C-407E-A947-70E740481C1C}">
                <a14:useLocalDpi xmlns:a14="http://schemas.microsoft.com/office/drawing/2010/main" val="0"/>
              </a:ext>
            </a:extLst>
          </a:blip>
          <a:srcRect l="-18421" t="8861" r="-17984" b="9298"/>
          <a:stretch/>
        </p:blipFill>
        <p:spPr>
          <a:xfrm>
            <a:off x="8398079" y="2407499"/>
            <a:ext cx="720000" cy="432000"/>
          </a:xfrm>
          <a:prstGeom prst="rect">
            <a:avLst/>
          </a:prstGeom>
          <a:noFill/>
          <a:ln>
            <a:solidFill>
              <a:schemeClr val="bg1">
                <a:lumMod val="85000"/>
              </a:schemeClr>
            </a:solidFill>
          </a:ln>
        </p:spPr>
      </p:pic>
      <p:pic>
        <p:nvPicPr>
          <p:cNvPr id="96" name="Grafik 95" descr="Ein Bild, das Vektorgrafiken enthält.&#10;&#10;Automatisch generierte Beschreibung">
            <a:extLst>
              <a:ext uri="{FF2B5EF4-FFF2-40B4-BE49-F238E27FC236}">
                <a16:creationId xmlns:a16="http://schemas.microsoft.com/office/drawing/2014/main" id="{FF28EE13-AABC-48E5-A9B8-585AA36A914F}"/>
              </a:ext>
            </a:extLst>
          </p:cNvPr>
          <p:cNvPicPr>
            <a:picLocks noChangeAspect="1"/>
          </p:cNvPicPr>
          <p:nvPr/>
        </p:nvPicPr>
        <p:blipFill rotWithShape="1">
          <a:blip r:embed="rId87" cstate="print">
            <a:extLst>
              <a:ext uri="{28A0092B-C50C-407E-A947-70E740481C1C}">
                <a14:useLocalDpi xmlns:a14="http://schemas.microsoft.com/office/drawing/2010/main" val="0"/>
              </a:ext>
            </a:extLst>
          </a:blip>
          <a:srcRect l="-3968" t="17489" r="-4405" b="17489"/>
          <a:stretch/>
        </p:blipFill>
        <p:spPr>
          <a:xfrm>
            <a:off x="9855084" y="2407499"/>
            <a:ext cx="720000" cy="432000"/>
          </a:xfrm>
          <a:prstGeom prst="rect">
            <a:avLst/>
          </a:prstGeom>
          <a:noFill/>
          <a:ln>
            <a:solidFill>
              <a:schemeClr val="bg1">
                <a:lumMod val="85000"/>
              </a:schemeClr>
            </a:solidFill>
          </a:ln>
        </p:spPr>
      </p:pic>
      <p:pic>
        <p:nvPicPr>
          <p:cNvPr id="7" name="Grafik 6"/>
          <p:cNvPicPr>
            <a:picLocks noChangeAspect="1"/>
          </p:cNvPicPr>
          <p:nvPr/>
        </p:nvPicPr>
        <p:blipFill>
          <a:blip r:embed="rId88" cstate="print">
            <a:extLst>
              <a:ext uri="{28A0092B-C50C-407E-A947-70E740481C1C}">
                <a14:useLocalDpi xmlns:a14="http://schemas.microsoft.com/office/drawing/2010/main" val="0"/>
              </a:ext>
            </a:extLst>
          </a:blip>
          <a:stretch>
            <a:fillRect/>
          </a:stretch>
        </p:blipFill>
        <p:spPr>
          <a:xfrm>
            <a:off x="9128686" y="2407499"/>
            <a:ext cx="717972" cy="432000"/>
          </a:xfrm>
          <a:prstGeom prst="rect">
            <a:avLst/>
          </a:prstGeom>
          <a:ln>
            <a:solidFill>
              <a:schemeClr val="bg1">
                <a:lumMod val="85000"/>
              </a:schemeClr>
            </a:solidFill>
          </a:ln>
        </p:spPr>
      </p:pic>
      <p:pic>
        <p:nvPicPr>
          <p:cNvPr id="9" name="Grafik 8"/>
          <p:cNvPicPr>
            <a:picLocks noChangeAspect="1"/>
          </p:cNvPicPr>
          <p:nvPr/>
        </p:nvPicPr>
        <p:blipFill>
          <a:blip r:embed="rId89" cstate="print">
            <a:extLst>
              <a:ext uri="{28A0092B-C50C-407E-A947-70E740481C1C}">
                <a14:useLocalDpi xmlns:a14="http://schemas.microsoft.com/office/drawing/2010/main" val="0"/>
              </a:ext>
            </a:extLst>
          </a:blip>
          <a:stretch>
            <a:fillRect/>
          </a:stretch>
        </p:blipFill>
        <p:spPr>
          <a:xfrm>
            <a:off x="5488577" y="2407499"/>
            <a:ext cx="717972" cy="432000"/>
          </a:xfrm>
          <a:prstGeom prst="rect">
            <a:avLst/>
          </a:prstGeom>
          <a:ln>
            <a:solidFill>
              <a:schemeClr val="bg1">
                <a:lumMod val="85000"/>
              </a:schemeClr>
            </a:solidFill>
          </a:ln>
        </p:spPr>
      </p:pic>
      <p:pic>
        <p:nvPicPr>
          <p:cNvPr id="11" name="Grafik 10"/>
          <p:cNvPicPr>
            <a:picLocks noChangeAspect="1"/>
          </p:cNvPicPr>
          <p:nvPr/>
        </p:nvPicPr>
        <p:blipFill>
          <a:blip r:embed="rId90" cstate="print">
            <a:extLst>
              <a:ext uri="{28A0092B-C50C-407E-A947-70E740481C1C}">
                <a14:useLocalDpi xmlns:a14="http://schemas.microsoft.com/office/drawing/2010/main" val="0"/>
              </a:ext>
            </a:extLst>
          </a:blip>
          <a:stretch>
            <a:fillRect/>
          </a:stretch>
        </p:blipFill>
        <p:spPr>
          <a:xfrm>
            <a:off x="2582250" y="2407499"/>
            <a:ext cx="717972" cy="432000"/>
          </a:xfrm>
          <a:prstGeom prst="rect">
            <a:avLst/>
          </a:prstGeom>
          <a:noFill/>
          <a:ln>
            <a:solidFill>
              <a:schemeClr val="bg1">
                <a:lumMod val="85000"/>
              </a:schemeClr>
            </a:solidFill>
          </a:ln>
        </p:spPr>
      </p:pic>
      <p:pic>
        <p:nvPicPr>
          <p:cNvPr id="10" name="Grafik 9"/>
          <p:cNvPicPr>
            <a:picLocks noChangeAspect="1"/>
          </p:cNvPicPr>
          <p:nvPr/>
        </p:nvPicPr>
        <p:blipFill>
          <a:blip r:embed="rId91" cstate="print">
            <a:extLst>
              <a:ext uri="{28A0092B-C50C-407E-A947-70E740481C1C}">
                <a14:useLocalDpi xmlns:a14="http://schemas.microsoft.com/office/drawing/2010/main" val="0"/>
              </a:ext>
            </a:extLst>
          </a:blip>
          <a:stretch>
            <a:fillRect/>
          </a:stretch>
        </p:blipFill>
        <p:spPr>
          <a:xfrm>
            <a:off x="4032670" y="3873909"/>
            <a:ext cx="717972" cy="432000"/>
          </a:xfrm>
          <a:prstGeom prst="rect">
            <a:avLst/>
          </a:prstGeom>
          <a:ln>
            <a:solidFill>
              <a:schemeClr val="bg1">
                <a:lumMod val="85000"/>
              </a:schemeClr>
            </a:solidFill>
          </a:ln>
        </p:spPr>
      </p:pic>
    </p:spTree>
    <p:extLst>
      <p:ext uri="{BB962C8B-B14F-4D97-AF65-F5344CB8AC3E}">
        <p14:creationId xmlns:p14="http://schemas.microsoft.com/office/powerpoint/2010/main" val="4043297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fld id="{D3E49AAA-8906-4444-A3A8-8EDE438B99DB}" type="slidenum">
              <a:rPr lang="en-GB" smtClean="0"/>
              <a:pPr/>
              <a:t>3</a:t>
            </a:fld>
            <a:endParaRPr lang="en-GB"/>
          </a:p>
        </p:txBody>
      </p:sp>
      <p:sp>
        <p:nvSpPr>
          <p:cNvPr id="2" name="Title 1"/>
          <p:cNvSpPr>
            <a:spLocks noGrp="1"/>
          </p:cNvSpPr>
          <p:nvPr>
            <p:ph type="title"/>
          </p:nvPr>
        </p:nvSpPr>
        <p:spPr/>
        <p:txBody>
          <a:bodyPr/>
          <a:lstStyle/>
          <a:p>
            <a:r>
              <a:rPr lang="en-GB" dirty="0"/>
              <a:t>Our Cooperation Partners</a:t>
            </a:r>
          </a:p>
        </p:txBody>
      </p:sp>
      <p:pic>
        <p:nvPicPr>
          <p:cNvPr id="11" name="Inhaltsplatzhalt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85139" y="1760538"/>
            <a:ext cx="4416425" cy="4416425"/>
          </a:xfrm>
          <a:prstGeom prst="rect">
            <a:avLst/>
          </a:prstGeom>
        </p:spPr>
      </p:pic>
      <p:pic>
        <p:nvPicPr>
          <p:cNvPr id="12" name="Picture 17" descr="3gp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8702" y="1831448"/>
            <a:ext cx="1080000" cy="4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333" y="1688056"/>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Grafik 51" descr="gcf_front_01.gif"/>
          <p:cNvPicPr>
            <a:picLocks noChangeAspect="1"/>
          </p:cNvPicPr>
          <p:nvPr/>
        </p:nvPicPr>
        <p:blipFill>
          <a:blip r:embed="rId5" cstate="print">
            <a:extLst>
              <a:ext uri="{28A0092B-C50C-407E-A947-70E740481C1C}">
                <a14:useLocalDpi xmlns:a14="http://schemas.microsoft.com/office/drawing/2010/main" val="0"/>
              </a:ext>
            </a:extLst>
          </a:blip>
          <a:srcRect l="1846" t="3123" r="7549" b="3127"/>
          <a:stretch>
            <a:fillRect/>
          </a:stretch>
        </p:blipFill>
        <p:spPr bwMode="auto">
          <a:xfrm>
            <a:off x="4269781" y="2724936"/>
            <a:ext cx="1080000" cy="39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3131" y="3745819"/>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41278" y="4894472"/>
            <a:ext cx="1772137"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6034" y="4613689"/>
            <a:ext cx="1072500"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https://encrypted-tbn2.google.com/images?q=tbn:ANd9GcSdXd_vlAVjkcZNunx5omm5JNgw5emy2YmZ9n6FWvmrG06InCcyU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9333" y="3260426"/>
            <a:ext cx="1440000" cy="8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C:\Users\kmoschner\Pictures\ICE 2015\Cooppartner\5G PP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5360" y="4772541"/>
            <a:ext cx="654643"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https://encrypted-tbn0.gstatic.com/images?q=tbn:ANd9GcRgid4d0mbFpeYDGGkRyoFQTlG-OSo3yLpBkuAteBb98iAyCuGFKpozPY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924702" y="3310380"/>
            <a:ext cx="648000" cy="39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http://www.atis.org/img/logo.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62702" y="4048289"/>
            <a:ext cx="972000" cy="50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descr="P:\NGMN Partner\Coop Partners\TAICS\TAICS Logo.g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6844" y="5641206"/>
            <a:ext cx="2004979"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P:\NGMN Partner\Coop Partners\ETSI\ETSI LogoTag_press.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9333" y="2560310"/>
            <a:ext cx="1080000" cy="47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95781" y="3455966"/>
            <a:ext cx="828000" cy="398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05027" y="1666182"/>
            <a:ext cx="648000" cy="727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descr="P:\NGMN Partner\External Organizations\VDE\VDE_Logo_4c.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91886" y="5701937"/>
            <a:ext cx="1313632"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hteckige Legende 27"/>
          <p:cNvSpPr/>
          <p:nvPr/>
        </p:nvSpPr>
        <p:spPr>
          <a:xfrm>
            <a:off x="562708" y="1591209"/>
            <a:ext cx="6209028" cy="4585755"/>
          </a:xfrm>
          <a:prstGeom prst="wedgeRectCallout">
            <a:avLst>
              <a:gd name="adj1" fmla="val 58462"/>
              <a:gd name="adj2" fmla="val -13035"/>
            </a:avLst>
          </a:prstGeom>
          <a:no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rial"/>
              <a:ea typeface="+mn-ea"/>
              <a:cs typeface="+mn-cs"/>
            </a:endParaRPr>
          </a:p>
        </p:txBody>
      </p:sp>
      <p:pic>
        <p:nvPicPr>
          <p:cNvPr id="29" name="Picture 4" descr="C:\Users\KMoschner\Pictures\Website\Logos\Cooperation Partners\5GAA.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08702" y="2623374"/>
            <a:ext cx="1080000" cy="3475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 name="Grafik 2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65694" y="2061098"/>
            <a:ext cx="1104900" cy="386981"/>
          </a:xfrm>
          <a:prstGeom prst="rect">
            <a:avLst/>
          </a:prstGeom>
        </p:spPr>
      </p:pic>
      <p:pic>
        <p:nvPicPr>
          <p:cNvPr id="31" name="Grafik 30"/>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29333" y="4885193"/>
            <a:ext cx="720000" cy="531758"/>
          </a:xfrm>
          <a:prstGeom prst="rect">
            <a:avLst/>
          </a:prstGeom>
        </p:spPr>
      </p:pic>
      <p:pic>
        <p:nvPicPr>
          <p:cNvPr id="32" name="Grafik 3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233781" y="4185664"/>
            <a:ext cx="1152000" cy="255702"/>
          </a:xfrm>
          <a:prstGeom prst="rect">
            <a:avLst/>
          </a:prstGeom>
        </p:spPr>
      </p:pic>
      <p:sp>
        <p:nvSpPr>
          <p:cNvPr id="3" name="Fußzeilenplatzhalter 2"/>
          <p:cNvSpPr>
            <a:spLocks noGrp="1"/>
          </p:cNvSpPr>
          <p:nvPr>
            <p:ph type="ftr" sz="quarter" idx="10"/>
          </p:nvPr>
        </p:nvSpPr>
        <p:spPr/>
        <p:txBody>
          <a:bodyPr/>
          <a:lstStyle/>
          <a:p>
            <a:r>
              <a:rPr lang="en-GB"/>
              <a:t>NGMN ALLIANCE Update – 2nd October 2019</a:t>
            </a:r>
            <a:endParaRPr lang="de-DE" dirty="0"/>
          </a:p>
        </p:txBody>
      </p:sp>
      <p:pic>
        <p:nvPicPr>
          <p:cNvPr id="4" name="Grafik 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432845" y="5568557"/>
            <a:ext cx="1113634" cy="388800"/>
          </a:xfrm>
          <a:prstGeom prst="rect">
            <a:avLst/>
          </a:prstGeom>
        </p:spPr>
      </p:pic>
      <p:pic>
        <p:nvPicPr>
          <p:cNvPr id="6" name="Grafik 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142218" y="5607718"/>
            <a:ext cx="1112604" cy="324000"/>
          </a:xfrm>
          <a:prstGeom prst="rect">
            <a:avLst/>
          </a:prstGeom>
        </p:spPr>
      </p:pic>
      <p:pic>
        <p:nvPicPr>
          <p:cNvPr id="7" name="Grafik 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113333" y="4347595"/>
            <a:ext cx="1152000" cy="313344"/>
          </a:xfrm>
          <a:prstGeom prst="rect">
            <a:avLst/>
          </a:prstGeom>
        </p:spPr>
      </p:pic>
      <p:pic>
        <p:nvPicPr>
          <p:cNvPr id="8" name="Grafik 7"/>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641106" y="2934949"/>
            <a:ext cx="1047492" cy="324000"/>
          </a:xfrm>
          <a:prstGeom prst="rect">
            <a:avLst/>
          </a:prstGeom>
        </p:spPr>
      </p:pic>
      <p:sp>
        <p:nvSpPr>
          <p:cNvPr id="33" name="Rechteck 12"/>
          <p:cNvSpPr/>
          <p:nvPr/>
        </p:nvSpPr>
        <p:spPr>
          <a:xfrm>
            <a:off x="6744329" y="6083497"/>
            <a:ext cx="2582758" cy="307777"/>
          </a:xfrm>
          <a:prstGeom prst="rect">
            <a:avLst/>
          </a:prstGeom>
        </p:spPr>
        <p:txBody>
          <a:bodyPr wrap="none">
            <a:spAutoFit/>
          </a:bodyPr>
          <a:lstStyle/>
          <a:p>
            <a:r>
              <a:rPr lang="en-GB" sz="1400" dirty="0">
                <a:solidFill>
                  <a:prstClr val="black"/>
                </a:solidFill>
                <a:latin typeface="Muli" panose="00000500000000000000" pitchFamily="2" charset="0"/>
              </a:rPr>
              <a:t>More partners in discussion...</a:t>
            </a:r>
          </a:p>
        </p:txBody>
      </p:sp>
      <p:sp>
        <p:nvSpPr>
          <p:cNvPr id="34" name="TextBox 21"/>
          <p:cNvSpPr txBox="1">
            <a:spLocks noChangeArrowheads="1"/>
          </p:cNvSpPr>
          <p:nvPr/>
        </p:nvSpPr>
        <p:spPr bwMode="auto">
          <a:xfrm>
            <a:off x="381371" y="6339435"/>
            <a:ext cx="7369808" cy="482180"/>
          </a:xfrm>
          <a:prstGeom prst="rect">
            <a:avLst/>
          </a:prstGeom>
          <a:solidFill>
            <a:srgbClr val="468329"/>
          </a:solidFill>
          <a:ln w="9525" algn="ctr">
            <a:solidFill>
              <a:srgbClr val="468329"/>
            </a:solidFill>
            <a:miter lim="800000"/>
            <a:headEnd/>
            <a:tailEnd/>
          </a:ln>
        </p:spPr>
        <p:txBody>
          <a:bodyPr tIns="54000" bIns="5400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ts val="1425"/>
              </a:lnSpc>
              <a:spcBef>
                <a:spcPts val="225"/>
              </a:spcBef>
              <a:spcAft>
                <a:spcPts val="225"/>
              </a:spcAft>
              <a:buClr>
                <a:srgbClr val="699419"/>
              </a:buClr>
              <a:buSzPct val="65000"/>
            </a:pPr>
            <a:r>
              <a:rPr lang="en-US" sz="1400" b="1" dirty="0">
                <a:solidFill>
                  <a:prstClr val="white"/>
                </a:solidFill>
                <a:cs typeface="Arial" pitchFamily="34" charset="0"/>
              </a:rPr>
              <a:t>Appreciate the strategic dialog at 2</a:t>
            </a:r>
            <a:r>
              <a:rPr lang="en-US" sz="1400" b="1" baseline="30000" dirty="0">
                <a:solidFill>
                  <a:prstClr val="white"/>
                </a:solidFill>
                <a:cs typeface="Arial" pitchFamily="34" charset="0"/>
              </a:rPr>
              <a:t>nd</a:t>
            </a:r>
            <a:r>
              <a:rPr lang="en-US" sz="1400" b="1" dirty="0">
                <a:solidFill>
                  <a:prstClr val="white"/>
                </a:solidFill>
                <a:cs typeface="Arial" pitchFamily="34" charset="0"/>
              </a:rPr>
              <a:t> 5G Vertical User Workshop among 3GPP MRPs  </a:t>
            </a:r>
            <a:endParaRPr lang="en-US" sz="1400" dirty="0">
              <a:solidFill>
                <a:prstClr val="white"/>
              </a:solidFill>
              <a:cs typeface="Arial" pitchFamily="34" charset="0"/>
            </a:endParaRPr>
          </a:p>
        </p:txBody>
      </p:sp>
    </p:spTree>
    <p:extLst>
      <p:ext uri="{BB962C8B-B14F-4D97-AF65-F5344CB8AC3E}">
        <p14:creationId xmlns:p14="http://schemas.microsoft.com/office/powerpoint/2010/main" val="3458243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294967295"/>
          </p:nvPr>
        </p:nvSpPr>
        <p:spPr/>
        <p:txBody>
          <a:bodyPr/>
          <a:lstStyle/>
          <a:p>
            <a:pPr>
              <a:defRPr/>
            </a:pPr>
            <a:fld id="{B1E2CEAB-95B2-4385-B0D6-21CB43DE52F3}" type="slidenum">
              <a:rPr lang="en-GB" smtClean="0"/>
              <a:pPr>
                <a:defRPr/>
              </a:pPr>
              <a:t>4</a:t>
            </a:fld>
            <a:endParaRPr lang="en-GB" dirty="0"/>
          </a:p>
        </p:txBody>
      </p:sp>
      <p:sp>
        <p:nvSpPr>
          <p:cNvPr id="3" name="Titel 2"/>
          <p:cNvSpPr>
            <a:spLocks noGrp="1"/>
          </p:cNvSpPr>
          <p:nvPr>
            <p:ph type="title"/>
          </p:nvPr>
        </p:nvSpPr>
        <p:spPr/>
        <p:txBody>
          <a:bodyPr/>
          <a:lstStyle/>
          <a:p>
            <a:r>
              <a:rPr lang="en-GB" dirty="0"/>
              <a:t>Overview 5G Work Programme</a:t>
            </a:r>
          </a:p>
        </p:txBody>
      </p:sp>
      <p:sp>
        <p:nvSpPr>
          <p:cNvPr id="5" name="Textfeld 52"/>
          <p:cNvSpPr txBox="1">
            <a:spLocks noChangeArrowheads="1"/>
          </p:cNvSpPr>
          <p:nvPr/>
        </p:nvSpPr>
        <p:spPr bwMode="auto">
          <a:xfrm>
            <a:off x="341842" y="4276842"/>
            <a:ext cx="2674799" cy="812100"/>
          </a:xfrm>
          <a:prstGeom prst="rect">
            <a:avLst/>
          </a:prstGeom>
          <a:solidFill>
            <a:schemeClr val="tx2"/>
          </a:solidFill>
          <a:ln>
            <a:noFill/>
          </a:ln>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Muli" panose="00000500000000000000" pitchFamily="2" charset="0"/>
              </a:rPr>
              <a:t>Eco-System Engagement</a:t>
            </a:r>
          </a:p>
        </p:txBody>
      </p:sp>
      <p:sp>
        <p:nvSpPr>
          <p:cNvPr id="6" name="Textfeld 53"/>
          <p:cNvSpPr txBox="1">
            <a:spLocks noChangeArrowheads="1"/>
          </p:cNvSpPr>
          <p:nvPr/>
        </p:nvSpPr>
        <p:spPr bwMode="auto">
          <a:xfrm>
            <a:off x="341842" y="2863736"/>
            <a:ext cx="2674799" cy="870176"/>
          </a:xfrm>
          <a:prstGeom prst="rect">
            <a:avLst/>
          </a:prstGeom>
          <a:solidFill>
            <a:schemeClr val="tx2"/>
          </a:solidFill>
          <a:ln>
            <a:noFill/>
          </a:ln>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Muli" panose="00000500000000000000" pitchFamily="2" charset="0"/>
              </a:rPr>
              <a:t>Trial &amp; Testing and  Deployment</a:t>
            </a:r>
          </a:p>
        </p:txBody>
      </p:sp>
      <p:sp>
        <p:nvSpPr>
          <p:cNvPr id="7" name="Textfeld 54"/>
          <p:cNvSpPr txBox="1">
            <a:spLocks noChangeArrowheads="1"/>
          </p:cNvSpPr>
          <p:nvPr/>
        </p:nvSpPr>
        <p:spPr bwMode="auto">
          <a:xfrm>
            <a:off x="341842" y="1605357"/>
            <a:ext cx="2674799" cy="841113"/>
          </a:xfrm>
          <a:prstGeom prst="rect">
            <a:avLst/>
          </a:prstGeom>
          <a:solidFill>
            <a:schemeClr val="tx2"/>
          </a:solidFill>
          <a:ln>
            <a:noFill/>
          </a:ln>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Muli" panose="00000500000000000000" pitchFamily="2" charset="0"/>
              </a:rPr>
              <a:t>Technology evolution</a:t>
            </a:r>
          </a:p>
        </p:txBody>
      </p:sp>
      <p:sp>
        <p:nvSpPr>
          <p:cNvPr id="8" name="Rechteck 62"/>
          <p:cNvSpPr>
            <a:spLocks noChangeArrowheads="1"/>
          </p:cNvSpPr>
          <p:nvPr/>
        </p:nvSpPr>
        <p:spPr bwMode="auto">
          <a:xfrm>
            <a:off x="3619058" y="1632249"/>
            <a:ext cx="2855913" cy="11327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oAutofit/>
          </a:bodyPr>
          <a:lstStyle/>
          <a:p>
            <a:pPr marL="171450" marR="0" lvl="0" indent="-171450" algn="l" defTabSz="914400" rtl="0" eaLnBrk="1" fontAlgn="base" latinLnBrk="0" hangingPunct="1">
              <a:lnSpc>
                <a:spcPct val="100000"/>
              </a:lnSpc>
              <a:spcBef>
                <a:spcPts val="600"/>
              </a:spcBef>
              <a:spcAft>
                <a:spcPts val="0"/>
              </a:spcAft>
              <a:buClr>
                <a:srgbClr val="468329"/>
              </a:buClr>
              <a:buSzTx/>
              <a:buFont typeface="Wingdings" panose="05000000000000000000" pitchFamily="2"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E2E Architecture Framework</a:t>
            </a:r>
          </a:p>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Service-Based Architecture</a:t>
            </a:r>
          </a:p>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RAN Functional Split</a:t>
            </a:r>
          </a:p>
        </p:txBody>
      </p:sp>
      <p:sp>
        <p:nvSpPr>
          <p:cNvPr id="9" name="Rechteck 62"/>
          <p:cNvSpPr>
            <a:spLocks noChangeArrowheads="1"/>
          </p:cNvSpPr>
          <p:nvPr/>
        </p:nvSpPr>
        <p:spPr bwMode="auto">
          <a:xfrm>
            <a:off x="7377157" y="1578461"/>
            <a:ext cx="3075340" cy="11327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tIns="45720" rIns="55435">
            <a:noAutofit/>
          </a:bodyPr>
          <a:lstStyle/>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RAN Convergence / Home Gateway</a:t>
            </a:r>
          </a:p>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Security Competence Team</a:t>
            </a:r>
          </a:p>
          <a:p>
            <a:pPr marL="171450" marR="0" lvl="1" indent="-171450" algn="l" defTabSz="914400" rtl="0" eaLnBrk="1" fontAlgn="base" latinLnBrk="0" hangingPunct="1">
              <a:lnSpc>
                <a:spcPct val="100000"/>
              </a:lnSpc>
              <a:spcBef>
                <a:spcPts val="600"/>
              </a:spcBef>
              <a:spcAft>
                <a:spcPts val="0"/>
              </a:spcAft>
              <a:buClr>
                <a:srgbClr val="468329"/>
              </a:buClr>
              <a:buSzTx/>
              <a:buFont typeface="Wingdings" panose="05000000000000000000" pitchFamily="2"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Devices &amp; Chipsets for 5G</a:t>
            </a:r>
          </a:p>
        </p:txBody>
      </p:sp>
      <p:sp>
        <p:nvSpPr>
          <p:cNvPr id="10" name="Rechteck 62"/>
          <p:cNvSpPr>
            <a:spLocks noChangeArrowheads="1"/>
          </p:cNvSpPr>
          <p:nvPr/>
        </p:nvSpPr>
        <p:spPr bwMode="auto">
          <a:xfrm>
            <a:off x="7595899" y="3160022"/>
            <a:ext cx="3179429" cy="32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oAutofit/>
          </a:bodyPr>
          <a:lstStyle/>
          <a:p>
            <a:pPr marL="0" marR="0" lvl="0" indent="0" algn="l" defTabSz="914400" rtl="0" eaLnBrk="1" fontAlgn="base" latinLnBrk="0" hangingPunct="1">
              <a:lnSpc>
                <a:spcPct val="100000"/>
              </a:lnSpc>
              <a:spcBef>
                <a:spcPts val="200"/>
              </a:spcBef>
              <a:spcAft>
                <a:spcPts val="200"/>
              </a:spcAft>
              <a:buClr>
                <a:srgbClr val="468329"/>
              </a:buClr>
              <a:buSzTx/>
              <a:buFontTx/>
              <a:buNone/>
              <a:tabLst/>
              <a:defRPr/>
            </a:pPr>
            <a:r>
              <a:rPr kumimoji="0" lang="en-US" sz="1400" b="1" i="0" u="none" strike="noStrike" kern="1200" cap="none" spc="0" normalizeH="0" baseline="0" noProof="0" dirty="0">
                <a:ln>
                  <a:noFill/>
                </a:ln>
                <a:solidFill>
                  <a:srgbClr val="000000"/>
                </a:solidFill>
                <a:effectLst/>
                <a:uLnTx/>
                <a:uFillTx/>
                <a:latin typeface="Muli" panose="00000500000000000000" pitchFamily="2" charset="0"/>
              </a:rPr>
              <a:t> </a:t>
            </a:r>
          </a:p>
        </p:txBody>
      </p:sp>
      <p:sp>
        <p:nvSpPr>
          <p:cNvPr id="11" name="Rectangle 26"/>
          <p:cNvSpPr/>
          <p:nvPr/>
        </p:nvSpPr>
        <p:spPr>
          <a:xfrm>
            <a:off x="3658539" y="2863737"/>
            <a:ext cx="2952328" cy="126966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t">
            <a:noAutofit/>
          </a:bodyPr>
          <a:lstStyle/>
          <a:p>
            <a:pPr marL="180975" marR="0" lvl="0" indent="-180975" algn="l" defTabSz="914400" rtl="0" eaLnBrk="1" fontAlgn="base" latinLnBrk="0" hangingPunct="1">
              <a:lnSpc>
                <a:spcPct val="100000"/>
              </a:lnSpc>
              <a:spcBef>
                <a:spcPts val="200"/>
              </a:spcBef>
              <a:spcAft>
                <a:spcPts val="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Trial &amp; Testing</a:t>
            </a:r>
          </a:p>
          <a:p>
            <a:pPr marL="319088" marR="0" lvl="1" indent="-96838" algn="l" defTabSz="914400" rtl="0" eaLnBrk="1" fontAlgn="base" latinLnBrk="0" hangingPunct="1">
              <a:lnSpc>
                <a:spcPct val="100000"/>
              </a:lnSpc>
              <a:spcBef>
                <a:spcPts val="0"/>
              </a:spcBef>
              <a:spcAft>
                <a:spcPts val="0"/>
              </a:spcAft>
              <a:buClr>
                <a:srgbClr val="468329"/>
              </a:buClr>
              <a:buSzTx/>
              <a:buFont typeface="Arial" charset="0"/>
              <a:buChar char="−"/>
              <a:tabLst>
                <a:tab pos="173038" algn="l"/>
              </a:tabLst>
              <a:defRPr/>
            </a:pPr>
            <a:r>
              <a:rPr kumimoji="0" lang="en-US" sz="1400" b="0" i="0" u="none" strike="noStrike" kern="1200" cap="none" spc="0" normalizeH="0" baseline="0" noProof="0" dirty="0">
                <a:ln>
                  <a:noFill/>
                </a:ln>
                <a:solidFill>
                  <a:schemeClr val="tx1"/>
                </a:solidFill>
                <a:effectLst/>
                <a:uLnTx/>
                <a:uFillTx/>
                <a:latin typeface="Muli" panose="00000500000000000000" pitchFamily="2" charset="0"/>
              </a:rPr>
              <a:t>Interworking &amp; Network Trials</a:t>
            </a:r>
          </a:p>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Deployment Efficiencies (SDE*)</a:t>
            </a:r>
          </a:p>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Rural Coverage</a:t>
            </a:r>
            <a:endParaRPr kumimoji="0" lang="en-US" sz="1400" b="0" i="0" u="none" strike="noStrike" kern="1200" cap="none" spc="0" normalizeH="0" baseline="0" noProof="0" dirty="0">
              <a:ln>
                <a:noFill/>
              </a:ln>
              <a:solidFill>
                <a:schemeClr val="tx1"/>
              </a:solidFill>
              <a:effectLst/>
              <a:uLnTx/>
              <a:uFillTx/>
              <a:latin typeface="Muli" panose="00000500000000000000" pitchFamily="2" charset="0"/>
            </a:endParaRPr>
          </a:p>
        </p:txBody>
      </p:sp>
      <p:sp>
        <p:nvSpPr>
          <p:cNvPr id="12" name="Rectangle 27"/>
          <p:cNvSpPr/>
          <p:nvPr/>
        </p:nvSpPr>
        <p:spPr>
          <a:xfrm>
            <a:off x="3372607" y="1591908"/>
            <a:ext cx="7609688" cy="1131235"/>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Muli" panose="00000500000000000000" pitchFamily="2" charset="0"/>
            </a:endParaRPr>
          </a:p>
        </p:txBody>
      </p:sp>
      <p:sp>
        <p:nvSpPr>
          <p:cNvPr id="13" name="Rectangle 28"/>
          <p:cNvSpPr/>
          <p:nvPr/>
        </p:nvSpPr>
        <p:spPr>
          <a:xfrm>
            <a:off x="7414333" y="2850290"/>
            <a:ext cx="2950633" cy="126966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t">
            <a:noAutofit/>
          </a:bodyPr>
          <a:lstStyle/>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Base Station Antenna requirements</a:t>
            </a:r>
          </a:p>
          <a:p>
            <a:pPr marL="319088" marR="0" lvl="1" indent="-134938" algn="l" defTabSz="914400" rtl="0" eaLnBrk="1" fontAlgn="base" latinLnBrk="0" hangingPunct="1">
              <a:lnSpc>
                <a:spcPct val="100000"/>
              </a:lnSpc>
              <a:spcBef>
                <a:spcPts val="0"/>
              </a:spcBef>
              <a:spcAft>
                <a:spcPts val="0"/>
              </a:spcAft>
              <a:buClr>
                <a:srgbClr val="468329"/>
              </a:buClr>
              <a:buSzTx/>
              <a:buFont typeface="Arial" charset="0"/>
              <a:buChar char="−"/>
              <a:tabLst/>
              <a:defRPr/>
            </a:pPr>
            <a:r>
              <a:rPr kumimoji="0" lang="en-US" sz="1400" b="0" i="0" u="none" strike="noStrike" kern="1200" cap="none" spc="0" normalizeH="0" baseline="0" noProof="0" dirty="0">
                <a:ln>
                  <a:noFill/>
                </a:ln>
                <a:solidFill>
                  <a:schemeClr val="tx1"/>
                </a:solidFill>
                <a:effectLst/>
                <a:uLnTx/>
                <a:uFillTx/>
                <a:latin typeface="Muli" panose="00000500000000000000" pitchFamily="2" charset="0"/>
              </a:rPr>
              <a:t>Passive Antennas, </a:t>
            </a:r>
          </a:p>
          <a:p>
            <a:pPr marL="319088" marR="0" lvl="1" indent="-134938" algn="l" defTabSz="914400" rtl="0" eaLnBrk="1" fontAlgn="base" latinLnBrk="0" hangingPunct="1">
              <a:lnSpc>
                <a:spcPct val="100000"/>
              </a:lnSpc>
              <a:spcBef>
                <a:spcPts val="0"/>
              </a:spcBef>
              <a:spcAft>
                <a:spcPts val="0"/>
              </a:spcAft>
              <a:buClr>
                <a:srgbClr val="468329"/>
              </a:buClr>
              <a:buSzTx/>
              <a:buFont typeface="Arial" charset="0"/>
              <a:buChar char="−"/>
              <a:tabLst/>
              <a:defRPr/>
            </a:pPr>
            <a:r>
              <a:rPr kumimoji="0" lang="en-US" sz="1400" b="0" i="0" u="none" strike="noStrike" kern="1200" cap="none" spc="0" normalizeH="0" baseline="0" noProof="0" dirty="0">
                <a:ln>
                  <a:noFill/>
                </a:ln>
                <a:solidFill>
                  <a:schemeClr val="tx1"/>
                </a:solidFill>
                <a:effectLst/>
                <a:uLnTx/>
                <a:uFillTx/>
                <a:latin typeface="Muli" panose="00000500000000000000" pitchFamily="2" charset="0"/>
              </a:rPr>
              <a:t>Active Antennas</a:t>
            </a:r>
            <a:endParaRPr kumimoji="0" lang="en-US" sz="1400" b="1" i="0" u="none" strike="noStrike" kern="1200" cap="none" spc="0" normalizeH="0" baseline="0" noProof="0" dirty="0">
              <a:ln>
                <a:noFill/>
              </a:ln>
              <a:solidFill>
                <a:schemeClr val="tx1"/>
              </a:solidFill>
              <a:effectLst/>
              <a:uLnTx/>
              <a:uFillTx/>
              <a:latin typeface="Muli" panose="00000500000000000000" pitchFamily="2" charset="0"/>
            </a:endParaRPr>
          </a:p>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Cluster Connector Alignment</a:t>
            </a:r>
          </a:p>
        </p:txBody>
      </p:sp>
      <p:sp>
        <p:nvSpPr>
          <p:cNvPr id="14" name="Rectangle 29"/>
          <p:cNvSpPr/>
          <p:nvPr/>
        </p:nvSpPr>
        <p:spPr>
          <a:xfrm>
            <a:off x="3372607" y="4631358"/>
            <a:ext cx="3634480" cy="994669"/>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91440" tIns="81724" rIns="0" rtlCol="0" anchor="t">
            <a:noAutofit/>
          </a:bodyPr>
          <a:lstStyle/>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cs typeface="Arial" pitchFamily="34" charset="0"/>
              </a:rPr>
              <a:t>5G Spectrum </a:t>
            </a:r>
            <a:r>
              <a:rPr kumimoji="0" lang="en-US" sz="1400" b="0" i="0" u="none" strike="noStrike" kern="1200" cap="none" spc="0" normalizeH="0" baseline="0" noProof="0" dirty="0">
                <a:ln>
                  <a:noFill/>
                </a:ln>
                <a:solidFill>
                  <a:schemeClr val="tx1"/>
                </a:solidFill>
                <a:effectLst/>
                <a:uLnTx/>
                <a:uFillTx/>
                <a:latin typeface="Muli" panose="00000500000000000000" pitchFamily="2" charset="0"/>
                <a:cs typeface="Arial" pitchFamily="34" charset="0"/>
              </a:rPr>
              <a:t>recommendations </a:t>
            </a:r>
          </a:p>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Spectrum Defragmentation (SDE*)</a:t>
            </a:r>
          </a:p>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rPr>
              <a:t>IPR Forum</a:t>
            </a:r>
          </a:p>
        </p:txBody>
      </p:sp>
      <p:sp>
        <p:nvSpPr>
          <p:cNvPr id="15" name="Textfeld 53"/>
          <p:cNvSpPr txBox="1">
            <a:spLocks noChangeArrowheads="1"/>
          </p:cNvSpPr>
          <p:nvPr/>
        </p:nvSpPr>
        <p:spPr bwMode="auto">
          <a:xfrm>
            <a:off x="3372040" y="4276844"/>
            <a:ext cx="3635135" cy="354516"/>
          </a:xfrm>
          <a:prstGeom prst="rect">
            <a:avLst/>
          </a:prstGeom>
          <a:solidFill>
            <a:schemeClr val="tx2"/>
          </a:solidFill>
          <a:ln>
            <a:noFill/>
          </a:ln>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Muli" panose="00000500000000000000" pitchFamily="2" charset="0"/>
              </a:rPr>
              <a:t>Regulatory / IPR</a:t>
            </a:r>
          </a:p>
        </p:txBody>
      </p:sp>
      <p:sp>
        <p:nvSpPr>
          <p:cNvPr id="16" name="Rectangle 31"/>
          <p:cNvSpPr/>
          <p:nvPr/>
        </p:nvSpPr>
        <p:spPr>
          <a:xfrm>
            <a:off x="7377157" y="4631356"/>
            <a:ext cx="3600101" cy="994669"/>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t">
            <a:noAutofit/>
          </a:bodyPr>
          <a:lstStyle/>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Muli" panose="00000500000000000000" pitchFamily="2" charset="0"/>
                <a:cs typeface="Arial" pitchFamily="34" charset="0"/>
              </a:rPr>
              <a:t>Verticals’ URLLC Requirements</a:t>
            </a:r>
          </a:p>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endParaRPr kumimoji="0" lang="en-US" sz="1400" b="1" i="0" u="none" strike="noStrike" kern="1200" cap="none" spc="0" normalizeH="0" baseline="0" noProof="0" dirty="0">
              <a:ln>
                <a:noFill/>
              </a:ln>
              <a:solidFill>
                <a:schemeClr val="tx1"/>
              </a:solidFill>
              <a:effectLst/>
              <a:uLnTx/>
              <a:uFillTx/>
              <a:latin typeface="Muli" panose="00000500000000000000" pitchFamily="2" charset="0"/>
            </a:endParaRPr>
          </a:p>
        </p:txBody>
      </p:sp>
      <p:sp>
        <p:nvSpPr>
          <p:cNvPr id="17" name="Textfeld 53"/>
          <p:cNvSpPr txBox="1">
            <a:spLocks noChangeArrowheads="1"/>
          </p:cNvSpPr>
          <p:nvPr/>
        </p:nvSpPr>
        <p:spPr bwMode="auto">
          <a:xfrm>
            <a:off x="7374031" y="4276842"/>
            <a:ext cx="3614316" cy="354516"/>
          </a:xfrm>
          <a:prstGeom prst="rect">
            <a:avLst/>
          </a:prstGeom>
          <a:solidFill>
            <a:schemeClr val="tx2"/>
          </a:solidFill>
          <a:ln>
            <a:noFill/>
          </a:ln>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Muli" panose="00000500000000000000" pitchFamily="2" charset="0"/>
              </a:rPr>
              <a:t>Vertical Industries</a:t>
            </a:r>
          </a:p>
        </p:txBody>
      </p:sp>
      <p:sp>
        <p:nvSpPr>
          <p:cNvPr id="18" name="Textfeld 52"/>
          <p:cNvSpPr txBox="1">
            <a:spLocks noChangeArrowheads="1"/>
          </p:cNvSpPr>
          <p:nvPr/>
        </p:nvSpPr>
        <p:spPr bwMode="auto">
          <a:xfrm>
            <a:off x="329650" y="5748844"/>
            <a:ext cx="2674799" cy="415066"/>
          </a:xfrm>
          <a:prstGeom prst="rect">
            <a:avLst/>
          </a:prstGeom>
          <a:solidFill>
            <a:schemeClr val="tx2"/>
          </a:solidFill>
          <a:ln>
            <a:noFill/>
          </a:ln>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Muli" panose="00000500000000000000" pitchFamily="2" charset="0"/>
              </a:rPr>
              <a:t>Information Exchange</a:t>
            </a:r>
          </a:p>
        </p:txBody>
      </p:sp>
      <p:sp>
        <p:nvSpPr>
          <p:cNvPr id="19" name="Rectangle 34"/>
          <p:cNvSpPr/>
          <p:nvPr/>
        </p:nvSpPr>
        <p:spPr>
          <a:xfrm>
            <a:off x="3369365" y="5745754"/>
            <a:ext cx="7607893" cy="415066"/>
          </a:xfrm>
          <a:prstGeom prst="rect">
            <a:avLst/>
          </a:prstGeom>
          <a:ln w="9525">
            <a:solidFill>
              <a:schemeClr val="bg1">
                <a:lumMod val="50000"/>
              </a:schemeClr>
            </a:solidFill>
          </a:ln>
        </p:spPr>
        <p:txBody>
          <a:bodyPr wrap="square" anchor="ctr">
            <a:noAutofit/>
          </a:bodyPr>
          <a:lstStyle/>
          <a:p>
            <a:pPr marL="171450" marR="0" lvl="1" indent="-171450"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5GAA Rapporteur Team</a:t>
            </a:r>
            <a:endParaRPr kumimoji="0" lang="en-US" sz="1400" b="0" i="0" u="none" strike="noStrike" kern="1200" cap="none" spc="0" normalizeH="0" baseline="0" noProof="0" dirty="0">
              <a:ln>
                <a:noFill/>
              </a:ln>
              <a:effectLst/>
              <a:uLnTx/>
              <a:uFillTx/>
              <a:latin typeface="Muli" panose="00000500000000000000" pitchFamily="2" charset="0"/>
            </a:endParaRPr>
          </a:p>
        </p:txBody>
      </p:sp>
      <p:sp>
        <p:nvSpPr>
          <p:cNvPr id="20" name="Rectangle 35"/>
          <p:cNvSpPr/>
          <p:nvPr/>
        </p:nvSpPr>
        <p:spPr>
          <a:xfrm>
            <a:off x="3369365" y="2854349"/>
            <a:ext cx="7609688" cy="1252159"/>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Muli" panose="00000500000000000000" pitchFamily="2" charset="0"/>
            </a:endParaRPr>
          </a:p>
        </p:txBody>
      </p:sp>
      <p:sp>
        <p:nvSpPr>
          <p:cNvPr id="21" name="Rectangle 36"/>
          <p:cNvSpPr/>
          <p:nvPr/>
        </p:nvSpPr>
        <p:spPr>
          <a:xfrm>
            <a:off x="6299143" y="5809180"/>
            <a:ext cx="1693092" cy="307777"/>
          </a:xfrm>
          <a:prstGeom prst="rect">
            <a:avLst/>
          </a:prstGeom>
        </p:spPr>
        <p:txBody>
          <a:bodyPr wrap="none">
            <a:spAutoFit/>
          </a:bodyPr>
          <a:lstStyle/>
          <a:p>
            <a:pPr marL="92075" marR="0" lvl="1" indent="-9207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3GPP Alignment</a:t>
            </a:r>
            <a:endParaRPr kumimoji="0" lang="en-US" sz="1400" b="0" i="0" u="none" strike="noStrike" kern="1200" cap="none" spc="0" normalizeH="0" baseline="0" noProof="0" dirty="0">
              <a:ln>
                <a:noFill/>
              </a:ln>
              <a:effectLst/>
              <a:uLnTx/>
              <a:uFillTx/>
              <a:latin typeface="Muli" panose="00000500000000000000" pitchFamily="2" charset="0"/>
            </a:endParaRPr>
          </a:p>
        </p:txBody>
      </p:sp>
      <p:sp>
        <p:nvSpPr>
          <p:cNvPr id="22" name="Rectangle 37"/>
          <p:cNvSpPr/>
          <p:nvPr/>
        </p:nvSpPr>
        <p:spPr>
          <a:xfrm>
            <a:off x="8420091" y="5809180"/>
            <a:ext cx="2238113" cy="314872"/>
          </a:xfrm>
          <a:prstGeom prst="rect">
            <a:avLst/>
          </a:prstGeom>
        </p:spPr>
        <p:txBody>
          <a:bodyPr wrap="none">
            <a:spAutoFit/>
          </a:bodyPr>
          <a:lstStyle/>
          <a:p>
            <a:pPr marL="92075" marR="0" lvl="1" indent="-9207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Muli" panose="00000500000000000000" pitchFamily="2" charset="0"/>
              </a:rPr>
              <a:t>NFVI Defragmentation</a:t>
            </a:r>
            <a:endParaRPr kumimoji="0" lang="en-US" sz="1400" b="0" i="0" u="none" strike="noStrike" kern="1200" cap="none" spc="0" normalizeH="0" baseline="0" noProof="0" dirty="0">
              <a:ln>
                <a:noFill/>
              </a:ln>
              <a:effectLst/>
              <a:uLnTx/>
              <a:uFillTx/>
              <a:latin typeface="Muli" panose="00000500000000000000" pitchFamily="2" charset="0"/>
            </a:endParaRPr>
          </a:p>
        </p:txBody>
      </p:sp>
      <p:sp>
        <p:nvSpPr>
          <p:cNvPr id="23" name="Rectangle 34">
            <a:extLst>
              <a:ext uri="{FF2B5EF4-FFF2-40B4-BE49-F238E27FC236}">
                <a16:creationId xmlns:a16="http://schemas.microsoft.com/office/drawing/2014/main" id="{099E171A-6DF9-4839-823B-FABB14F544ED}"/>
              </a:ext>
            </a:extLst>
          </p:cNvPr>
          <p:cNvSpPr/>
          <p:nvPr/>
        </p:nvSpPr>
        <p:spPr>
          <a:xfrm>
            <a:off x="7301102" y="6153325"/>
            <a:ext cx="4663008" cy="260232"/>
          </a:xfrm>
          <a:prstGeom prst="rect">
            <a:avLst/>
          </a:prstGeom>
          <a:ln w="9525">
            <a:noFill/>
          </a:ln>
        </p:spPr>
        <p:txBody>
          <a:bodyPr wrap="square" anchor="ctr">
            <a:noAutofit/>
          </a:bodyPr>
          <a:lstStyle/>
          <a:p>
            <a:pPr marL="0" marR="0" lvl="1" algn="l" defTabSz="914400" rtl="0" eaLnBrk="1" fontAlgn="base" latinLnBrk="0" hangingPunct="1">
              <a:lnSpc>
                <a:spcPct val="100000"/>
              </a:lnSpc>
              <a:spcBef>
                <a:spcPts val="600"/>
              </a:spcBef>
              <a:spcAft>
                <a:spcPts val="0"/>
              </a:spcAft>
              <a:buClr>
                <a:srgbClr val="468329"/>
              </a:buClr>
              <a:buSzTx/>
              <a:tabLst/>
              <a:defRPr/>
            </a:pPr>
            <a:r>
              <a:rPr lang="en-US" sz="1000" dirty="0">
                <a:latin typeface="Muli" panose="00000500000000000000" pitchFamily="2" charset="0"/>
              </a:rPr>
              <a:t>*SDE: Spectrum Defragmentation &amp; Deployment Efficiencies)</a:t>
            </a:r>
            <a:endParaRPr kumimoji="0" lang="en-US" sz="1000" i="0" u="none" strike="noStrike" kern="1200" cap="none" spc="0" normalizeH="0" baseline="0" noProof="0" dirty="0">
              <a:ln>
                <a:noFill/>
              </a:ln>
              <a:effectLst/>
              <a:uLnTx/>
              <a:uFillTx/>
              <a:latin typeface="Muli" panose="00000500000000000000" pitchFamily="2" charset="0"/>
            </a:endParaRPr>
          </a:p>
        </p:txBody>
      </p:sp>
      <p:sp>
        <p:nvSpPr>
          <p:cNvPr id="4" name="Fußzeilenplatzhalter 3"/>
          <p:cNvSpPr>
            <a:spLocks noGrp="1"/>
          </p:cNvSpPr>
          <p:nvPr>
            <p:ph type="ftr" sz="quarter" idx="10"/>
          </p:nvPr>
        </p:nvSpPr>
        <p:spPr/>
        <p:txBody>
          <a:bodyPr/>
          <a:lstStyle/>
          <a:p>
            <a:r>
              <a:rPr lang="en-GB" dirty="0"/>
              <a:t>NGMN ALLIANCE Update – 2nd October 2019</a:t>
            </a:r>
            <a:endParaRPr lang="de-DE" dirty="0"/>
          </a:p>
        </p:txBody>
      </p:sp>
    </p:spTree>
    <p:extLst>
      <p:ext uri="{BB962C8B-B14F-4D97-AF65-F5344CB8AC3E}">
        <p14:creationId xmlns:p14="http://schemas.microsoft.com/office/powerpoint/2010/main" val="1255337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Activities of Relevance to 3GPP</a:t>
            </a:r>
            <a:endParaRPr lang="de-DE" dirty="0"/>
          </a:p>
        </p:txBody>
      </p:sp>
      <p:sp>
        <p:nvSpPr>
          <p:cNvPr id="3" name="Content Placeholder 2"/>
          <p:cNvSpPr>
            <a:spLocks noGrp="1"/>
          </p:cNvSpPr>
          <p:nvPr>
            <p:ph idx="1"/>
          </p:nvPr>
        </p:nvSpPr>
        <p:spPr/>
        <p:txBody>
          <a:bodyPr/>
          <a:lstStyle/>
          <a:p>
            <a:pPr>
              <a:buFont typeface="Wingdings" panose="05000000000000000000" pitchFamily="2" charset="2"/>
              <a:buChar char="§"/>
            </a:pPr>
            <a:r>
              <a:rPr lang="de-DE" sz="1800" dirty="0"/>
              <a:t>5G Core connectivity options</a:t>
            </a:r>
          </a:p>
          <a:p>
            <a:pPr lvl="1"/>
            <a:r>
              <a:rPr lang="en-GB" dirty="0"/>
              <a:t>NGMN operators’ joint position on 5G Core Connectivity Options</a:t>
            </a:r>
          </a:p>
          <a:p>
            <a:pPr lvl="1"/>
            <a:r>
              <a:rPr lang="en-GB" dirty="0"/>
              <a:t>Highlight the importance of supporting all Core Connectivity options defined by 3GPP</a:t>
            </a:r>
          </a:p>
          <a:p>
            <a:pPr lvl="1"/>
            <a:r>
              <a:rPr lang="en-GB" dirty="0"/>
              <a:t>Kindly ask RAN5 to take this into consideration in the conformance test development planning </a:t>
            </a:r>
          </a:p>
          <a:p>
            <a:pPr>
              <a:buFont typeface="Wingdings" panose="05000000000000000000" pitchFamily="2" charset="2"/>
              <a:buChar char="§"/>
            </a:pPr>
            <a:r>
              <a:rPr lang="de-DE" sz="1800" dirty="0"/>
              <a:t>Rel-17 RAN Priorities</a:t>
            </a:r>
          </a:p>
          <a:p>
            <a:pPr lvl="1"/>
            <a:r>
              <a:rPr lang="en-GB" dirty="0"/>
              <a:t>Workload balance between corrections/improvements and enhancements/new requirements should be guaranteed</a:t>
            </a:r>
          </a:p>
          <a:p>
            <a:pPr lvl="1"/>
            <a:r>
              <a:rPr lang="en-GB" dirty="0"/>
              <a:t>Highlight NGMN operators’ joint position on prioritized items, i.e. URLLC, Operational data collection &amp; utilisation, UAV, IIOT, Multicast/broadcast, IAB, NR V2X and NR </a:t>
            </a:r>
            <a:r>
              <a:rPr lang="en-GB" dirty="0" err="1"/>
              <a:t>IoT</a:t>
            </a:r>
            <a:endParaRPr lang="de-DE" dirty="0"/>
          </a:p>
          <a:p>
            <a:pPr>
              <a:buFont typeface="Wingdings" panose="05000000000000000000" pitchFamily="2" charset="2"/>
              <a:buChar char="§"/>
            </a:pPr>
            <a:r>
              <a:rPr lang="de-DE" sz="1800" dirty="0"/>
              <a:t>Rel-17 SA2 Priorities (jointly with GSMA)</a:t>
            </a:r>
          </a:p>
          <a:p>
            <a:pPr lvl="1"/>
            <a:r>
              <a:rPr lang="en-GB" dirty="0"/>
              <a:t>Highlight Mobile Network Operator Focus, i.e. eNS_Ph2, </a:t>
            </a:r>
            <a:r>
              <a:rPr lang="en-GB" dirty="0" err="1"/>
              <a:t>enh_EC</a:t>
            </a:r>
            <a:r>
              <a:rPr lang="en-GB" dirty="0"/>
              <a:t>, eNA_Ph2, </a:t>
            </a:r>
            <a:r>
              <a:rPr lang="en-GB" dirty="0" err="1"/>
              <a:t>eNPN</a:t>
            </a:r>
            <a:r>
              <a:rPr lang="en-GB" dirty="0"/>
              <a:t>, 5MBS, UPCAS, 5GLAN_enh, eIMS5G, 5G_AIS, eV2XARC_Ph2 and </a:t>
            </a:r>
            <a:r>
              <a:rPr lang="en-GB" dirty="0" err="1"/>
              <a:t>IIoT</a:t>
            </a:r>
            <a:endParaRPr lang="en-GB" dirty="0"/>
          </a:p>
          <a:p>
            <a:pPr lvl="1"/>
            <a:r>
              <a:rPr lang="en-GB" dirty="0"/>
              <a:t>SA features identified as high priority that has an impact on RAN and CT, must also be considered as high priority by RAN and CT in order to ensure implementation of the full feature in Rel-17</a:t>
            </a:r>
          </a:p>
          <a:p>
            <a:pPr lvl="1"/>
            <a:r>
              <a:rPr lang="en-GB" altLang="zh-CN" dirty="0"/>
              <a:t>Content planning of 3GPP releases should be tightly bound towards the commercial deployments of networks and the market requirements that drive them</a:t>
            </a:r>
            <a:endParaRPr lang="de-DE" altLang="zh-CN" dirty="0"/>
          </a:p>
          <a:p>
            <a:endParaRPr lang="de-DE" dirty="0"/>
          </a:p>
        </p:txBody>
      </p:sp>
      <p:sp>
        <p:nvSpPr>
          <p:cNvPr id="4" name="Footer Placeholder 3"/>
          <p:cNvSpPr>
            <a:spLocks noGrp="1"/>
          </p:cNvSpPr>
          <p:nvPr>
            <p:ph type="ftr" sz="quarter" idx="10"/>
          </p:nvPr>
        </p:nvSpPr>
        <p:spPr/>
        <p:txBody>
          <a:bodyPr/>
          <a:lstStyle/>
          <a:p>
            <a:r>
              <a:rPr lang="en-GB"/>
              <a:t>NGMN ALLIANCE Update – 2nd October 2019</a:t>
            </a:r>
            <a:endParaRPr lang="de-DE" dirty="0"/>
          </a:p>
        </p:txBody>
      </p:sp>
      <p:sp>
        <p:nvSpPr>
          <p:cNvPr id="5" name="Slide Number Placeholder 4"/>
          <p:cNvSpPr>
            <a:spLocks noGrp="1"/>
          </p:cNvSpPr>
          <p:nvPr>
            <p:ph type="sldNum" sz="quarter" idx="11"/>
          </p:nvPr>
        </p:nvSpPr>
        <p:spPr/>
        <p:txBody>
          <a:bodyPr/>
          <a:lstStyle/>
          <a:p>
            <a:fld id="{13DEF93A-815B-4ABD-9CB3-A489FDAB48DC}" type="slidenum">
              <a:rPr lang="de-DE" smtClean="0"/>
              <a:pPr/>
              <a:t>5</a:t>
            </a:fld>
            <a:endParaRPr lang="de-DE" dirty="0"/>
          </a:p>
        </p:txBody>
      </p:sp>
    </p:spTree>
    <p:extLst>
      <p:ext uri="{BB962C8B-B14F-4D97-AF65-F5344CB8AC3E}">
        <p14:creationId xmlns:p14="http://schemas.microsoft.com/office/powerpoint/2010/main" val="3089117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Projects of Relevance to 3GPP</a:t>
            </a:r>
            <a:endParaRPr lang="de-DE" dirty="0"/>
          </a:p>
        </p:txBody>
      </p:sp>
      <p:sp>
        <p:nvSpPr>
          <p:cNvPr id="3" name="Content Placeholder 2"/>
          <p:cNvSpPr>
            <a:spLocks noGrp="1"/>
          </p:cNvSpPr>
          <p:nvPr>
            <p:ph idx="1"/>
          </p:nvPr>
        </p:nvSpPr>
        <p:spPr/>
        <p:txBody>
          <a:bodyPr/>
          <a:lstStyle/>
          <a:p>
            <a:pPr>
              <a:buFont typeface="Wingdings" panose="05000000000000000000" pitchFamily="2" charset="2"/>
              <a:buChar char="§"/>
            </a:pPr>
            <a:r>
              <a:rPr lang="de-DE" sz="1800" dirty="0"/>
              <a:t>E2E Architecure Framework Phase 3</a:t>
            </a:r>
          </a:p>
          <a:p>
            <a:pPr lvl="1"/>
            <a:r>
              <a:rPr lang="en-GB" sz="1800" dirty="0"/>
              <a:t>To explore new features, requirements, and capabilities, as well as other prioritized industry anticipated enhancements for Rel-17 and beyond</a:t>
            </a:r>
          </a:p>
          <a:p>
            <a:pPr lvl="1"/>
            <a:r>
              <a:rPr lang="en-GB" sz="1800" dirty="0"/>
              <a:t>To promote the identified features/requirements and capabilities from the end-to-end system perspective to SDOs </a:t>
            </a:r>
            <a:r>
              <a:rPr lang="de-DE" sz="1800" dirty="0"/>
              <a:t> </a:t>
            </a:r>
          </a:p>
          <a:p>
            <a:pPr lvl="1"/>
            <a:r>
              <a:rPr lang="en-GB" sz="1800" dirty="0"/>
              <a:t>Topics and areas: Autonomic Management and Control, Distributed Ledger Technology (DLT), Edge Computing</a:t>
            </a:r>
          </a:p>
          <a:p>
            <a:pPr>
              <a:buFont typeface="Wingdings" panose="05000000000000000000" pitchFamily="2" charset="2"/>
              <a:buChar char="§"/>
            </a:pPr>
            <a:r>
              <a:rPr lang="de-DE" sz="1800" dirty="0"/>
              <a:t>Service-Based Architecture Phase 3</a:t>
            </a:r>
          </a:p>
          <a:p>
            <a:pPr lvl="1"/>
            <a:r>
              <a:rPr lang="en-GB" dirty="0"/>
              <a:t>Service Based Interface between Control Plane and User Plane (3GPP: N4-interface)</a:t>
            </a:r>
          </a:p>
          <a:p>
            <a:pPr lvl="1"/>
            <a:r>
              <a:rPr lang="en-GB" dirty="0"/>
              <a:t>User Plane Function modularisation – Service chaining in the User Plane</a:t>
            </a:r>
          </a:p>
          <a:p>
            <a:pPr lvl="1"/>
            <a:r>
              <a:rPr lang="de-DE" dirty="0"/>
              <a:t>SBA for MEC in 5G</a:t>
            </a:r>
          </a:p>
          <a:p>
            <a:pPr>
              <a:buFont typeface="Wingdings" panose="05000000000000000000" pitchFamily="2" charset="2"/>
              <a:buChar char="§"/>
            </a:pPr>
            <a:r>
              <a:rPr lang="en-GB" sz="1800" dirty="0"/>
              <a:t>Rural Coverage Phase 2 </a:t>
            </a:r>
            <a:r>
              <a:rPr lang="de-DE" sz="1800" dirty="0"/>
              <a:t>(jointly with ESOA)</a:t>
            </a:r>
            <a:endParaRPr lang="en-GB" sz="1800" dirty="0"/>
          </a:p>
          <a:p>
            <a:pPr lvl="1"/>
            <a:r>
              <a:rPr lang="en-GB" dirty="0"/>
              <a:t>Put Non Terrestrial Networks (NTN) topic in higher visibility to NGMN operators and identify possibilities to give support to NTN topic in forthcoming 3GPP Rel-17 and in 3GPP in general</a:t>
            </a:r>
          </a:p>
          <a:p>
            <a:pPr lvl="1"/>
            <a:r>
              <a:rPr lang="en-GB" dirty="0"/>
              <a:t>Clarify expected NTN future performance compliance to NGMN operators requirements </a:t>
            </a:r>
          </a:p>
        </p:txBody>
      </p:sp>
      <p:sp>
        <p:nvSpPr>
          <p:cNvPr id="4" name="Footer Placeholder 3"/>
          <p:cNvSpPr>
            <a:spLocks noGrp="1"/>
          </p:cNvSpPr>
          <p:nvPr>
            <p:ph type="ftr" sz="quarter" idx="10"/>
          </p:nvPr>
        </p:nvSpPr>
        <p:spPr/>
        <p:txBody>
          <a:bodyPr/>
          <a:lstStyle/>
          <a:p>
            <a:r>
              <a:rPr lang="en-GB"/>
              <a:t>NGMN ALLIANCE Update – 2nd October 2019</a:t>
            </a:r>
            <a:endParaRPr lang="de-DE" dirty="0"/>
          </a:p>
        </p:txBody>
      </p:sp>
      <p:sp>
        <p:nvSpPr>
          <p:cNvPr id="5" name="Slide Number Placeholder 4"/>
          <p:cNvSpPr>
            <a:spLocks noGrp="1"/>
          </p:cNvSpPr>
          <p:nvPr>
            <p:ph type="sldNum" sz="quarter" idx="11"/>
          </p:nvPr>
        </p:nvSpPr>
        <p:spPr/>
        <p:txBody>
          <a:bodyPr/>
          <a:lstStyle/>
          <a:p>
            <a:fld id="{13DEF93A-815B-4ABD-9CB3-A489FDAB48DC}" type="slidenum">
              <a:rPr lang="de-DE" smtClean="0"/>
              <a:pPr/>
              <a:t>6</a:t>
            </a:fld>
            <a:endParaRPr lang="de-DE" dirty="0"/>
          </a:p>
        </p:txBody>
      </p:sp>
    </p:spTree>
    <p:extLst>
      <p:ext uri="{BB962C8B-B14F-4D97-AF65-F5344CB8AC3E}">
        <p14:creationId xmlns:p14="http://schemas.microsoft.com/office/powerpoint/2010/main" val="1297679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5G White Paper 2.0</a:t>
            </a:r>
          </a:p>
        </p:txBody>
      </p:sp>
      <p:sp>
        <p:nvSpPr>
          <p:cNvPr id="16" name="Foliennummernplatzhalter 4"/>
          <p:cNvSpPr>
            <a:spLocks noGrp="1"/>
          </p:cNvSpPr>
          <p:nvPr>
            <p:ph type="sldNum" sz="quarter" idx="21"/>
          </p:nvPr>
        </p:nvSpPr>
        <p:spPr>
          <a:xfrm>
            <a:off x="8077200" y="6492876"/>
            <a:ext cx="2133600" cy="365125"/>
          </a:xfrm>
        </p:spPr>
        <p:txBody>
          <a:bodyPr/>
          <a:lstStyle/>
          <a:p>
            <a:pPr defTabSz="457200">
              <a:defRPr/>
            </a:pPr>
            <a:fld id="{5E257AC9-5E10-4AC5-8669-63F12DDDD4F3}" type="slidenum">
              <a:rPr lang="en-GB" sz="1000">
                <a:solidFill>
                  <a:srgbClr val="000000">
                    <a:tint val="75000"/>
                  </a:srgbClr>
                </a:solidFill>
                <a:latin typeface="Arial"/>
                <a:ea typeface="+mn-ea"/>
              </a:rPr>
              <a:pPr defTabSz="457200">
                <a:defRPr/>
              </a:pPr>
              <a:t>7</a:t>
            </a:fld>
            <a:endParaRPr lang="en-GB" sz="1000" dirty="0">
              <a:solidFill>
                <a:srgbClr val="000000">
                  <a:tint val="75000"/>
                </a:srgbClr>
              </a:solidFill>
              <a:latin typeface="Arial"/>
              <a:ea typeface="+mn-ea"/>
            </a:endParaRPr>
          </a:p>
        </p:txBody>
      </p:sp>
      <p:sp>
        <p:nvSpPr>
          <p:cNvPr id="28" name="TextBox 27"/>
          <p:cNvSpPr txBox="1"/>
          <p:nvPr/>
        </p:nvSpPr>
        <p:spPr>
          <a:xfrm>
            <a:off x="2502662" y="2449627"/>
            <a:ext cx="1543049" cy="325011"/>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altLang="zh-CN" sz="1500" b="1" i="0" u="none" strike="noStrike" kern="0" cap="none" spc="0" normalizeH="0" baseline="0" noProof="0" dirty="0">
                <a:ln>
                  <a:noFill/>
                </a:ln>
                <a:solidFill>
                  <a:srgbClr val="FFFFFF"/>
                </a:solidFill>
                <a:effectLst/>
                <a:uLnTx/>
                <a:uFillTx/>
                <a:latin typeface="Arial" charset="0"/>
                <a:cs typeface="+mn-cs"/>
              </a:rPr>
              <a:t>5G Vision</a:t>
            </a:r>
            <a:endParaRPr kumimoji="0" lang="de-DE" sz="1500" b="1" i="0" u="none" strike="noStrike" kern="0" cap="none" spc="0" normalizeH="0" baseline="0" noProof="0" dirty="0">
              <a:ln>
                <a:noFill/>
              </a:ln>
              <a:solidFill>
                <a:srgbClr val="FFFFFF"/>
              </a:solidFill>
              <a:effectLst/>
              <a:uLnTx/>
              <a:uFillTx/>
              <a:latin typeface="Arial" charset="0"/>
              <a:cs typeface="+mn-cs"/>
            </a:endParaRPr>
          </a:p>
        </p:txBody>
      </p:sp>
      <p:sp>
        <p:nvSpPr>
          <p:cNvPr id="29" name="TextBox 28"/>
          <p:cNvSpPr txBox="1"/>
          <p:nvPr/>
        </p:nvSpPr>
        <p:spPr>
          <a:xfrm>
            <a:off x="3274186" y="2961722"/>
            <a:ext cx="1674186" cy="341085"/>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sz="1500" b="1" i="0" u="none" strike="noStrike" kern="0" cap="none" spc="0" normalizeH="0" baseline="0" noProof="0" dirty="0">
                <a:ln>
                  <a:noFill/>
                </a:ln>
                <a:solidFill>
                  <a:srgbClr val="FFFFFF"/>
                </a:solidFill>
                <a:effectLst/>
                <a:uLnTx/>
                <a:uFillTx/>
                <a:latin typeface="Arial" charset="0"/>
                <a:cs typeface="+mn-cs"/>
              </a:rPr>
              <a:t>Vertical Markets</a:t>
            </a:r>
          </a:p>
        </p:txBody>
      </p:sp>
      <p:sp>
        <p:nvSpPr>
          <p:cNvPr id="30" name="TextBox 29"/>
          <p:cNvSpPr txBox="1"/>
          <p:nvPr/>
        </p:nvSpPr>
        <p:spPr>
          <a:xfrm>
            <a:off x="4948372" y="4080517"/>
            <a:ext cx="1520535" cy="378042"/>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sz="1500" b="1" i="0" u="none" strike="noStrike" kern="0" cap="none" spc="0" normalizeH="0" baseline="0" noProof="0" dirty="0">
                <a:ln>
                  <a:noFill/>
                </a:ln>
                <a:solidFill>
                  <a:srgbClr val="FFFFFF"/>
                </a:solidFill>
                <a:effectLst/>
                <a:uLnTx/>
                <a:uFillTx/>
                <a:latin typeface="Arial" charset="0"/>
                <a:cs typeface="+mn-cs"/>
              </a:rPr>
              <a:t>Spectrum</a:t>
            </a:r>
          </a:p>
        </p:txBody>
      </p:sp>
      <p:sp>
        <p:nvSpPr>
          <p:cNvPr id="31" name="TextBox 30"/>
          <p:cNvSpPr txBox="1"/>
          <p:nvPr/>
        </p:nvSpPr>
        <p:spPr>
          <a:xfrm>
            <a:off x="2502662" y="1890068"/>
            <a:ext cx="6593681" cy="318002"/>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srgbClr val="FFFFFF"/>
                </a:solidFill>
                <a:effectLst/>
                <a:uLnTx/>
                <a:uFillTx/>
                <a:latin typeface="Arial" charset="0"/>
                <a:cs typeface="+mn-cs"/>
              </a:rPr>
              <a:t>Industry Guidance on the evolution of 5G towards 2025 </a:t>
            </a:r>
          </a:p>
        </p:txBody>
      </p:sp>
      <p:sp>
        <p:nvSpPr>
          <p:cNvPr id="32" name="TextBox 31"/>
          <p:cNvSpPr txBox="1"/>
          <p:nvPr/>
        </p:nvSpPr>
        <p:spPr>
          <a:xfrm>
            <a:off x="4045711" y="3489891"/>
            <a:ext cx="1830370" cy="341085"/>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sz="1500" b="1" i="0" u="none" strike="noStrike" kern="0" cap="none" spc="0" normalizeH="0" baseline="0" noProof="0" dirty="0">
                <a:ln>
                  <a:noFill/>
                </a:ln>
                <a:solidFill>
                  <a:srgbClr val="FFFFFF"/>
                </a:solidFill>
                <a:effectLst/>
                <a:uLnTx/>
                <a:uFillTx/>
                <a:latin typeface="Arial" charset="0"/>
                <a:cs typeface="+mn-cs"/>
              </a:rPr>
              <a:t>Enablers</a:t>
            </a:r>
          </a:p>
        </p:txBody>
      </p:sp>
      <p:sp>
        <p:nvSpPr>
          <p:cNvPr id="34" name="TextBox 33"/>
          <p:cNvSpPr txBox="1"/>
          <p:nvPr/>
        </p:nvSpPr>
        <p:spPr>
          <a:xfrm>
            <a:off x="5876081" y="4619904"/>
            <a:ext cx="1520535" cy="378042"/>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sz="1500" b="1" i="0" u="none" strike="noStrike" kern="0" cap="none" spc="0" normalizeH="0" baseline="0" noProof="0" dirty="0">
                <a:ln>
                  <a:noFill/>
                </a:ln>
                <a:solidFill>
                  <a:srgbClr val="FFFFFF"/>
                </a:solidFill>
                <a:effectLst/>
                <a:uLnTx/>
                <a:uFillTx/>
                <a:latin typeface="Arial" charset="0"/>
                <a:cs typeface="+mn-cs"/>
              </a:rPr>
              <a:t>IPR</a:t>
            </a:r>
          </a:p>
        </p:txBody>
      </p:sp>
      <p:sp>
        <p:nvSpPr>
          <p:cNvPr id="35" name="TextBox 34"/>
          <p:cNvSpPr txBox="1"/>
          <p:nvPr/>
        </p:nvSpPr>
        <p:spPr>
          <a:xfrm>
            <a:off x="6468907" y="5156271"/>
            <a:ext cx="3338477" cy="341085"/>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sz="1500" b="1" i="0" u="none" strike="noStrike" kern="0" cap="none" spc="0" normalizeH="0" baseline="0" noProof="0" dirty="0">
                <a:ln>
                  <a:noFill/>
                </a:ln>
                <a:solidFill>
                  <a:srgbClr val="FFFFFF"/>
                </a:solidFill>
                <a:effectLst/>
                <a:uLnTx/>
                <a:uFillTx/>
                <a:latin typeface="Arial" charset="0"/>
                <a:cs typeface="+mn-cs"/>
              </a:rPr>
              <a:t>Feedback from early deployments</a:t>
            </a:r>
          </a:p>
        </p:txBody>
      </p:sp>
      <p:sp>
        <p:nvSpPr>
          <p:cNvPr id="14" name="Slide Number Placeholder 4"/>
          <p:cNvSpPr txBox="1">
            <a:spLocks/>
          </p:cNvSpPr>
          <p:nvPr/>
        </p:nvSpPr>
        <p:spPr>
          <a:xfrm>
            <a:off x="9046617" y="6510876"/>
            <a:ext cx="2844800" cy="347125"/>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kern="1200">
                <a:solidFill>
                  <a:schemeClr val="bg1"/>
                </a:solidFill>
                <a:latin typeface="Roboto Condensed" panose="02000000000000000000" pitchFamily="2" charset="0"/>
                <a:ea typeface="Roboto Condensed" panose="02000000000000000000" pitchFamily="2" charset="0"/>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fld id="{8C03918F-EDBB-4012-9F94-82E4DFFAC449}" type="slidenum">
              <a:rPr lang="en-GB" smtClean="0"/>
              <a:pPr>
                <a:defRPr/>
              </a:pPr>
              <a:t>7</a:t>
            </a:fld>
            <a:endParaRPr lang="en-GB" dirty="0"/>
          </a:p>
        </p:txBody>
      </p:sp>
      <p:sp>
        <p:nvSpPr>
          <p:cNvPr id="4" name="Text Placeholder 3"/>
          <p:cNvSpPr>
            <a:spLocks noGrp="1"/>
          </p:cNvSpPr>
          <p:nvPr>
            <p:ph type="body" sz="quarter" idx="15"/>
          </p:nvPr>
        </p:nvSpPr>
        <p:spPr/>
        <p:txBody>
          <a:bodyPr/>
          <a:lstStyle/>
          <a:p>
            <a:endParaRPr lang="de-DE"/>
          </a:p>
        </p:txBody>
      </p:sp>
      <p:sp>
        <p:nvSpPr>
          <p:cNvPr id="18" name="Rectangle 17"/>
          <p:cNvSpPr/>
          <p:nvPr/>
        </p:nvSpPr>
        <p:spPr>
          <a:xfrm>
            <a:off x="1569720" y="1539240"/>
            <a:ext cx="9052560" cy="4846320"/>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396616" y="5663806"/>
            <a:ext cx="1735883" cy="378042"/>
          </a:xfrm>
          <a:prstGeom prst="rect">
            <a:avLst/>
          </a:prstGeom>
          <a:solidFill>
            <a:srgbClr val="57A332"/>
          </a:solidFill>
          <a:ln>
            <a:noFill/>
          </a:ln>
        </p:spPr>
        <p:txBody>
          <a:bodyPr wrap="square" rtlCol="0">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de-DE" sz="1500" b="1" i="0" u="none" strike="noStrike" kern="0" cap="none" spc="0" normalizeH="0" baseline="0" noProof="0" dirty="0">
                <a:ln>
                  <a:noFill/>
                </a:ln>
                <a:solidFill>
                  <a:srgbClr val="FFFFFF"/>
                </a:solidFill>
                <a:effectLst/>
                <a:uLnTx/>
                <a:uFillTx/>
                <a:latin typeface="Arial" charset="0"/>
                <a:cs typeface="+mn-cs"/>
              </a:rPr>
              <a:t>Success Factors</a:t>
            </a:r>
          </a:p>
        </p:txBody>
      </p:sp>
    </p:spTree>
    <p:extLst>
      <p:ext uri="{BB962C8B-B14F-4D97-AF65-F5344CB8AC3E}">
        <p14:creationId xmlns:p14="http://schemas.microsoft.com/office/powerpoint/2010/main" val="4061293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fld id="{D3E49AAA-8906-4444-A3A8-8EDE438B99DB}" type="slidenum">
              <a:rPr lang="en-GB" smtClean="0"/>
              <a:pPr/>
              <a:t>8</a:t>
            </a:fld>
            <a:endParaRPr lang="en-GB"/>
          </a:p>
        </p:txBody>
      </p:sp>
      <p:sp>
        <p:nvSpPr>
          <p:cNvPr id="2" name="Title 1"/>
          <p:cNvSpPr>
            <a:spLocks noGrp="1"/>
          </p:cNvSpPr>
          <p:nvPr>
            <p:ph type="title"/>
          </p:nvPr>
        </p:nvSpPr>
        <p:spPr/>
        <p:txBody>
          <a:bodyPr/>
          <a:lstStyle/>
          <a:p>
            <a:r>
              <a:rPr lang="en-GB" dirty="0"/>
              <a:t>Many Documents Delivered During the Course of This Year, Recent Highlights</a:t>
            </a:r>
          </a:p>
        </p:txBody>
      </p:sp>
      <p:sp>
        <p:nvSpPr>
          <p:cNvPr id="26" name="Textfeld 3"/>
          <p:cNvSpPr txBox="1"/>
          <p:nvPr/>
        </p:nvSpPr>
        <p:spPr>
          <a:xfrm>
            <a:off x="443636" y="6084165"/>
            <a:ext cx="1300356" cy="21544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Status: September 2019</a:t>
            </a:r>
          </a:p>
        </p:txBody>
      </p:sp>
      <p:sp>
        <p:nvSpPr>
          <p:cNvPr id="27" name="Textfeld 11"/>
          <p:cNvSpPr txBox="1"/>
          <p:nvPr/>
        </p:nvSpPr>
        <p:spPr>
          <a:xfrm>
            <a:off x="569510" y="4724243"/>
            <a:ext cx="372086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de-DE" sz="16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Results of our 5G Work-Programme: </a:t>
            </a:r>
            <a:r>
              <a:rPr kumimoji="0" lang="en-GB" altLang="de-DE" sz="16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Internationally recognised guidance for standardisation and development</a:t>
            </a:r>
          </a:p>
        </p:txBody>
      </p:sp>
      <p:pic>
        <p:nvPicPr>
          <p:cNvPr id="28"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528" y="1967184"/>
            <a:ext cx="854417" cy="1209516"/>
          </a:xfrm>
          <a:prstGeom prst="rect">
            <a:avLst/>
          </a:prstGeom>
        </p:spPr>
      </p:pic>
      <p:pic>
        <p:nvPicPr>
          <p:cNvPr id="29"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174" y="2045226"/>
            <a:ext cx="843715" cy="1207636"/>
          </a:xfrm>
          <a:prstGeom prst="rect">
            <a:avLst/>
          </a:prstGeom>
        </p:spPr>
      </p:pic>
      <p:pic>
        <p:nvPicPr>
          <p:cNvPr id="30" name="Grafik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8118" y="2121389"/>
            <a:ext cx="840333" cy="1209516"/>
          </a:xfrm>
          <a:prstGeom prst="rect">
            <a:avLst/>
          </a:prstGeom>
        </p:spPr>
      </p:pic>
      <p:pic>
        <p:nvPicPr>
          <p:cNvPr id="31" name="Grafik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679" y="2199431"/>
            <a:ext cx="859111" cy="1209516"/>
          </a:xfrm>
          <a:prstGeom prst="rect">
            <a:avLst/>
          </a:prstGeom>
        </p:spPr>
      </p:pic>
      <p:pic>
        <p:nvPicPr>
          <p:cNvPr id="32"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4019" y="2277474"/>
            <a:ext cx="845027" cy="1209517"/>
          </a:xfrm>
          <a:prstGeom prst="rect">
            <a:avLst/>
          </a:prstGeom>
        </p:spPr>
      </p:pic>
      <p:pic>
        <p:nvPicPr>
          <p:cNvPr id="55" name="Grafik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7275" y="2355516"/>
            <a:ext cx="843642" cy="1209516"/>
          </a:xfrm>
          <a:prstGeom prst="rect">
            <a:avLst/>
          </a:prstGeom>
        </p:spPr>
      </p:pic>
      <p:pic>
        <p:nvPicPr>
          <p:cNvPr id="56" name="Grafik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39147" y="2433558"/>
            <a:ext cx="843642" cy="1209516"/>
          </a:xfrm>
          <a:prstGeom prst="rect">
            <a:avLst/>
          </a:prstGeom>
        </p:spPr>
      </p:pic>
      <p:sp>
        <p:nvSpPr>
          <p:cNvPr id="57" name="Rechteck 10"/>
          <p:cNvSpPr/>
          <p:nvPr/>
        </p:nvSpPr>
        <p:spPr>
          <a:xfrm>
            <a:off x="7186522" y="1630627"/>
            <a:ext cx="2460577" cy="338554"/>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
                <a:srgbClr val="468329"/>
              </a:buClr>
              <a:buSzTx/>
              <a:buFontTx/>
              <a:buNone/>
              <a:tabLst/>
              <a:defRPr/>
            </a:pPr>
            <a:r>
              <a:rPr kumimoji="0" lang="de-DE" altLang="de-DE" sz="16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Most Recent Highlights</a:t>
            </a:r>
            <a:endParaRPr kumimoji="0" lang="en-GB" altLang="de-DE" sz="1600" b="1"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grpSp>
        <p:nvGrpSpPr>
          <p:cNvPr id="58" name="Group 80"/>
          <p:cNvGrpSpPr>
            <a:grpSpLocks noChangeAspect="1"/>
          </p:cNvGrpSpPr>
          <p:nvPr/>
        </p:nvGrpSpPr>
        <p:grpSpPr bwMode="auto">
          <a:xfrm>
            <a:off x="5115357" y="2045777"/>
            <a:ext cx="1308790" cy="1813107"/>
            <a:chOff x="831850" y="2689225"/>
            <a:chExt cx="2536825" cy="3606800"/>
          </a:xfrm>
        </p:grpSpPr>
        <p:sp>
          <p:nvSpPr>
            <p:cNvPr id="59"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60" name="Group 82"/>
            <p:cNvGrpSpPr>
              <a:grpSpLocks/>
            </p:cNvGrpSpPr>
            <p:nvPr/>
          </p:nvGrpSpPr>
          <p:grpSpPr bwMode="auto">
            <a:xfrm>
              <a:off x="833439" y="2700338"/>
              <a:ext cx="2535236" cy="3587748"/>
              <a:chOff x="833439" y="2700338"/>
              <a:chExt cx="2535236" cy="3587748"/>
            </a:xfrm>
          </p:grpSpPr>
          <p:grpSp>
            <p:nvGrpSpPr>
              <p:cNvPr id="61" name="Group 83"/>
              <p:cNvGrpSpPr>
                <a:grpSpLocks/>
              </p:cNvGrpSpPr>
              <p:nvPr/>
            </p:nvGrpSpPr>
            <p:grpSpPr bwMode="auto">
              <a:xfrm>
                <a:off x="833439" y="2700338"/>
                <a:ext cx="2535236" cy="3587748"/>
                <a:chOff x="833439" y="2700338"/>
                <a:chExt cx="2535236" cy="3587748"/>
              </a:xfrm>
            </p:grpSpPr>
            <p:pic>
              <p:nvPicPr>
                <p:cNvPr id="6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4" name="Picture 8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62" name="Rectangle 84"/>
              <p:cNvSpPr>
                <a:spLocks noChangeArrowheads="1"/>
              </p:cNvSpPr>
              <p:nvPr/>
            </p:nvSpPr>
            <p:spPr bwMode="auto">
              <a:xfrm>
                <a:off x="909800" y="3416501"/>
                <a:ext cx="2421475" cy="2479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lvl="0" algn="ctr" eaLnBrk="1" hangingPunct="1">
                  <a:defRPr/>
                </a:pPr>
                <a:r>
                  <a:rPr lang="en-GB" altLang="de-DE" sz="900" dirty="0">
                    <a:solidFill>
                      <a:prstClr val="white"/>
                    </a:solidFill>
                  </a:rPr>
                  <a:t>RAN Functional Split</a:t>
                </a:r>
              </a:p>
              <a:p>
                <a:pPr lvl="0" algn="ctr" eaLnBrk="1" hangingPunct="1">
                  <a:defRPr/>
                </a:pPr>
                <a:r>
                  <a:rPr lang="en-GB" altLang="de-DE" sz="1100" dirty="0">
                    <a:solidFill>
                      <a:prstClr val="white"/>
                    </a:solidFill>
                  </a:rPr>
                  <a:t> </a:t>
                </a:r>
              </a:p>
              <a:p>
                <a:pPr lvl="0" algn="ctr" eaLnBrk="1" hangingPunct="1">
                  <a:defRPr/>
                </a:pPr>
                <a:r>
                  <a:rPr lang="en-GB" altLang="de-DE" sz="1100" dirty="0">
                    <a:solidFill>
                      <a:prstClr val="white"/>
                    </a:solidFill>
                  </a:rPr>
                  <a:t>5G RAN CU – DU network architecture, transport options and dimensioning</a:t>
                </a:r>
                <a:endPar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p:txBody>
          </p:sp>
        </p:grpSp>
      </p:grpSp>
      <p:grpSp>
        <p:nvGrpSpPr>
          <p:cNvPr id="65" name="Group 80"/>
          <p:cNvGrpSpPr>
            <a:grpSpLocks noChangeAspect="1"/>
          </p:cNvGrpSpPr>
          <p:nvPr/>
        </p:nvGrpSpPr>
        <p:grpSpPr bwMode="auto">
          <a:xfrm>
            <a:off x="8263261" y="2049768"/>
            <a:ext cx="1328015" cy="1813107"/>
            <a:chOff x="831850" y="2689225"/>
            <a:chExt cx="2574089" cy="3606800"/>
          </a:xfrm>
        </p:grpSpPr>
        <p:sp>
          <p:nvSpPr>
            <p:cNvPr id="66"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67" name="Group 82"/>
            <p:cNvGrpSpPr>
              <a:grpSpLocks/>
            </p:cNvGrpSpPr>
            <p:nvPr/>
          </p:nvGrpSpPr>
          <p:grpSpPr bwMode="auto">
            <a:xfrm>
              <a:off x="833436" y="2700338"/>
              <a:ext cx="2572503" cy="3587750"/>
              <a:chOff x="833436" y="2700338"/>
              <a:chExt cx="2572503" cy="3587750"/>
            </a:xfrm>
          </p:grpSpPr>
          <p:grpSp>
            <p:nvGrpSpPr>
              <p:cNvPr id="68" name="Group 83"/>
              <p:cNvGrpSpPr>
                <a:grpSpLocks/>
              </p:cNvGrpSpPr>
              <p:nvPr/>
            </p:nvGrpSpPr>
            <p:grpSpPr bwMode="auto">
              <a:xfrm>
                <a:off x="833438" y="2700338"/>
                <a:ext cx="2535237" cy="3587750"/>
                <a:chOff x="833438" y="2700338"/>
                <a:chExt cx="2535237" cy="3587750"/>
              </a:xfrm>
            </p:grpSpPr>
            <p:pic>
              <p:nvPicPr>
                <p:cNvPr id="7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1" name="Picture 8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69" name="Rectangle 84"/>
              <p:cNvSpPr>
                <a:spLocks noChangeArrowheads="1"/>
              </p:cNvSpPr>
              <p:nvPr/>
            </p:nvSpPr>
            <p:spPr bwMode="auto">
              <a:xfrm>
                <a:off x="833436" y="3416501"/>
                <a:ext cx="2572503" cy="2479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lvl="0" algn="ctr" eaLnBrk="1" hangingPunct="1">
                  <a:defRPr/>
                </a:pPr>
                <a:r>
                  <a:rPr lang="en-GB" altLang="de-DE" sz="900" dirty="0">
                    <a:solidFill>
                      <a:prstClr val="white"/>
                    </a:solidFill>
                  </a:rPr>
                  <a:t>Rural Coverage</a:t>
                </a:r>
              </a:p>
              <a:p>
                <a:pPr lvl="0" algn="ctr" eaLnBrk="1" hangingPunct="1">
                  <a:defRPr/>
                </a:pPr>
                <a:endParaRPr lang="en-GB" altLang="de-DE" sz="1100" dirty="0">
                  <a:solidFill>
                    <a:prstClr val="white"/>
                  </a:solidFill>
                </a:endParaRPr>
              </a:p>
              <a:p>
                <a:pPr lvl="0" algn="ctr" eaLnBrk="1" hangingPunct="1">
                  <a:defRPr/>
                </a:pPr>
                <a:r>
                  <a:rPr lang="en-GB" altLang="de-DE" sz="1100" dirty="0">
                    <a:solidFill>
                      <a:prstClr val="white"/>
                    </a:solidFill>
                  </a:rPr>
                  <a:t>Extreme Long Range Communications </a:t>
                </a:r>
              </a:p>
              <a:p>
                <a:pPr lvl="0" algn="ctr" eaLnBrk="1" hangingPunct="1">
                  <a:defRPr/>
                </a:pPr>
                <a:r>
                  <a:rPr lang="en-GB" altLang="de-DE" sz="1100" dirty="0">
                    <a:solidFill>
                      <a:prstClr val="white"/>
                    </a:solidFill>
                  </a:rPr>
                  <a:t>for Deep Rural</a:t>
                </a:r>
              </a:p>
              <a:p>
                <a:pPr lvl="0" algn="ctr" eaLnBrk="1" hangingPunct="1">
                  <a:defRPr/>
                </a:pPr>
                <a:r>
                  <a:rPr lang="en-GB" altLang="de-DE" sz="1100" dirty="0">
                    <a:solidFill>
                      <a:prstClr val="white"/>
                    </a:solidFill>
                  </a:rPr>
                  <a:t>     Coverage</a:t>
                </a: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	</a:t>
                </a:r>
              </a:p>
            </p:txBody>
          </p:sp>
        </p:grpSp>
      </p:grpSp>
      <p:grpSp>
        <p:nvGrpSpPr>
          <p:cNvPr id="72" name="Group 105"/>
          <p:cNvGrpSpPr>
            <a:grpSpLocks noChangeAspect="1"/>
          </p:cNvGrpSpPr>
          <p:nvPr/>
        </p:nvGrpSpPr>
        <p:grpSpPr bwMode="auto">
          <a:xfrm>
            <a:off x="5096062" y="4304062"/>
            <a:ext cx="1310709" cy="1813107"/>
            <a:chOff x="831850" y="2689225"/>
            <a:chExt cx="2536825" cy="3606800"/>
          </a:xfrm>
        </p:grpSpPr>
        <p:sp>
          <p:nvSpPr>
            <p:cNvPr id="73"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74" name="Group 107"/>
            <p:cNvGrpSpPr>
              <a:grpSpLocks/>
            </p:cNvGrpSpPr>
            <p:nvPr/>
          </p:nvGrpSpPr>
          <p:grpSpPr bwMode="auto">
            <a:xfrm>
              <a:off x="833438" y="2700338"/>
              <a:ext cx="2535237" cy="3587750"/>
              <a:chOff x="833438" y="2700338"/>
              <a:chExt cx="2535237" cy="3587750"/>
            </a:xfrm>
          </p:grpSpPr>
          <p:grpSp>
            <p:nvGrpSpPr>
              <p:cNvPr id="75" name="Group 108"/>
              <p:cNvGrpSpPr>
                <a:grpSpLocks/>
              </p:cNvGrpSpPr>
              <p:nvPr/>
            </p:nvGrpSpPr>
            <p:grpSpPr bwMode="auto">
              <a:xfrm>
                <a:off x="833438" y="2700338"/>
                <a:ext cx="2535237" cy="3587750"/>
                <a:chOff x="833438" y="2700338"/>
                <a:chExt cx="2535237" cy="3587750"/>
              </a:xfrm>
            </p:grpSpPr>
            <p:pic>
              <p:nvPicPr>
                <p:cNvPr id="77"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8" name="Picture 11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76" name="Rectangle 109"/>
              <p:cNvSpPr>
                <a:spLocks noChangeArrowheads="1"/>
              </p:cNvSpPr>
              <p:nvPr/>
            </p:nvSpPr>
            <p:spPr bwMode="auto">
              <a:xfrm>
                <a:off x="909800" y="3416503"/>
                <a:ext cx="2421477" cy="208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lvl="0" algn="ctr" eaLnBrk="1" hangingPunct="1">
                  <a:defRPr/>
                </a:pPr>
                <a:r>
                  <a:rPr lang="en-GB" altLang="de-DE" sz="900" dirty="0">
                    <a:solidFill>
                      <a:prstClr val="white"/>
                    </a:solidFill>
                  </a:rPr>
                  <a:t>Verticals’ URLLC Requirements</a:t>
                </a:r>
              </a:p>
              <a:p>
                <a:pPr algn="ctr" eaLnBrk="1" hangingPunct="1">
                  <a:defRPr/>
                </a:pPr>
                <a:br>
                  <a:rPr lang="en-GB" sz="1100" dirty="0"/>
                </a:br>
                <a:r>
                  <a:rPr lang="en-GB" sz="1100" dirty="0">
                    <a:solidFill>
                      <a:prstClr val="white"/>
                    </a:solidFill>
                  </a:rPr>
                  <a:t>Verticals URLLC Use Cases and Requirements</a:t>
                </a:r>
                <a:endParaRPr lang="en-GB" altLang="de-DE" sz="1100" dirty="0">
                  <a:solidFill>
                    <a:prstClr val="white"/>
                  </a:solidFill>
                </a:endParaRPr>
              </a:p>
            </p:txBody>
          </p:sp>
        </p:grpSp>
      </p:grpSp>
      <p:grpSp>
        <p:nvGrpSpPr>
          <p:cNvPr id="79" name="Group 105"/>
          <p:cNvGrpSpPr>
            <a:grpSpLocks noChangeAspect="1"/>
          </p:cNvGrpSpPr>
          <p:nvPr/>
        </p:nvGrpSpPr>
        <p:grpSpPr bwMode="auto">
          <a:xfrm>
            <a:off x="8243326" y="4308053"/>
            <a:ext cx="1310709" cy="1813107"/>
            <a:chOff x="831850" y="2689225"/>
            <a:chExt cx="2536825" cy="3606800"/>
          </a:xfrm>
        </p:grpSpPr>
        <p:sp>
          <p:nvSpPr>
            <p:cNvPr id="80"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81" name="Group 107"/>
            <p:cNvGrpSpPr>
              <a:grpSpLocks/>
            </p:cNvGrpSpPr>
            <p:nvPr/>
          </p:nvGrpSpPr>
          <p:grpSpPr bwMode="auto">
            <a:xfrm>
              <a:off x="833438" y="2700338"/>
              <a:ext cx="2535237" cy="3587750"/>
              <a:chOff x="833438" y="2700338"/>
              <a:chExt cx="2535237" cy="3587750"/>
            </a:xfrm>
          </p:grpSpPr>
          <p:grpSp>
            <p:nvGrpSpPr>
              <p:cNvPr id="82" name="Group 108"/>
              <p:cNvGrpSpPr>
                <a:grpSpLocks/>
              </p:cNvGrpSpPr>
              <p:nvPr/>
            </p:nvGrpSpPr>
            <p:grpSpPr bwMode="auto">
              <a:xfrm>
                <a:off x="833438" y="2700338"/>
                <a:ext cx="2535237" cy="3587750"/>
                <a:chOff x="833438" y="2700338"/>
                <a:chExt cx="2535237" cy="3587750"/>
              </a:xfrm>
            </p:grpSpPr>
            <p:pic>
              <p:nvPicPr>
                <p:cNvPr id="84"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5" name="Picture 11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83" name="Rectangle 109"/>
              <p:cNvSpPr>
                <a:spLocks noChangeArrowheads="1"/>
              </p:cNvSpPr>
              <p:nvPr/>
            </p:nvSpPr>
            <p:spPr bwMode="auto">
              <a:xfrm>
                <a:off x="909800" y="3416501"/>
                <a:ext cx="2421477" cy="21429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lvl="0" algn="ctr" eaLnBrk="1" hangingPunct="1">
                  <a:defRPr/>
                </a:pPr>
                <a:r>
                  <a:rPr lang="en-GB" altLang="de-DE" sz="900" dirty="0">
                    <a:solidFill>
                      <a:prstClr val="white"/>
                    </a:solidFill>
                  </a:rPr>
                  <a:t>Trial &amp; Testing</a:t>
                </a:r>
              </a:p>
              <a:p>
                <a:pPr lvl="0" algn="ctr" eaLnBrk="1" hangingPunct="1">
                  <a:defRPr/>
                </a:pPr>
                <a:endParaRPr lang="en-GB" altLang="de-DE" sz="1100" dirty="0">
                  <a:solidFill>
                    <a:prstClr val="white"/>
                  </a:solidFill>
                </a:endParaRPr>
              </a:p>
              <a:p>
                <a:pPr algn="ctr" fontAlgn="ctr"/>
                <a:r>
                  <a:rPr lang="en-GB" sz="1100" dirty="0" err="1">
                    <a:solidFill>
                      <a:prstClr val="white"/>
                    </a:solidFill>
                  </a:rPr>
                  <a:t>PreCommercial</a:t>
                </a:r>
                <a:r>
                  <a:rPr lang="en-GB" sz="1100" dirty="0">
                    <a:solidFill>
                      <a:prstClr val="white"/>
                    </a:solidFill>
                  </a:rPr>
                  <a:t> NW Trial Framework version 3</a:t>
                </a:r>
              </a:p>
            </p:txBody>
          </p:sp>
        </p:grpSp>
      </p:grpSp>
      <p:grpSp>
        <p:nvGrpSpPr>
          <p:cNvPr id="86" name="Group 105"/>
          <p:cNvGrpSpPr>
            <a:grpSpLocks noChangeAspect="1"/>
          </p:cNvGrpSpPr>
          <p:nvPr/>
        </p:nvGrpSpPr>
        <p:grpSpPr bwMode="auto">
          <a:xfrm>
            <a:off x="6669694" y="4308053"/>
            <a:ext cx="1310709" cy="1813107"/>
            <a:chOff x="831850" y="2689225"/>
            <a:chExt cx="2536825" cy="3606800"/>
          </a:xfrm>
        </p:grpSpPr>
        <p:sp>
          <p:nvSpPr>
            <p:cNvPr id="87"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88" name="Group 107"/>
            <p:cNvGrpSpPr>
              <a:grpSpLocks/>
            </p:cNvGrpSpPr>
            <p:nvPr/>
          </p:nvGrpSpPr>
          <p:grpSpPr bwMode="auto">
            <a:xfrm>
              <a:off x="833438" y="2700338"/>
              <a:ext cx="2535237" cy="3587750"/>
              <a:chOff x="833438" y="2700338"/>
              <a:chExt cx="2535237" cy="3587750"/>
            </a:xfrm>
          </p:grpSpPr>
          <p:grpSp>
            <p:nvGrpSpPr>
              <p:cNvPr id="89" name="Group 108"/>
              <p:cNvGrpSpPr>
                <a:grpSpLocks/>
              </p:cNvGrpSpPr>
              <p:nvPr/>
            </p:nvGrpSpPr>
            <p:grpSpPr bwMode="auto">
              <a:xfrm>
                <a:off x="833438" y="2700338"/>
                <a:ext cx="2535237" cy="3587750"/>
                <a:chOff x="833438" y="2700338"/>
                <a:chExt cx="2535237" cy="3587750"/>
              </a:xfrm>
            </p:grpSpPr>
            <p:pic>
              <p:nvPicPr>
                <p:cNvPr id="91"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2" name="Picture 11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0" name="Rectangle 109"/>
              <p:cNvSpPr>
                <a:spLocks noChangeArrowheads="1"/>
              </p:cNvSpPr>
              <p:nvPr/>
            </p:nvSpPr>
            <p:spPr bwMode="auto">
              <a:xfrm>
                <a:off x="909800" y="3416501"/>
                <a:ext cx="2421477" cy="2418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lvl="0" algn="ctr" eaLnBrk="1" hangingPunct="1">
                  <a:defRPr/>
                </a:pPr>
                <a:r>
                  <a:rPr lang="en-GB" altLang="de-DE" sz="900" dirty="0">
                    <a:solidFill>
                      <a:prstClr val="white"/>
                    </a:solidFill>
                  </a:rPr>
                  <a:t>Service-Based Architecture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algn="ctr"/>
                <a:r>
                  <a:rPr lang="en-GB" sz="1100" dirty="0">
                    <a:solidFill>
                      <a:prstClr val="white"/>
                    </a:solidFill>
                  </a:rPr>
                  <a:t>SBA in 5G</a:t>
                </a:r>
                <a:endParaRPr lang="de-DE" sz="1100" dirty="0">
                  <a:solidFill>
                    <a:prstClr val="white"/>
                  </a:solidFill>
                </a:endParaRPr>
              </a:p>
              <a:p>
                <a:pPr algn="ctr"/>
                <a:r>
                  <a:rPr lang="en-GB" sz="1100" dirty="0">
                    <a:solidFill>
                      <a:prstClr val="white"/>
                    </a:solidFill>
                  </a:rPr>
                  <a:t>Case Study and </a:t>
                </a:r>
              </a:p>
              <a:p>
                <a:pPr algn="ctr"/>
                <a:r>
                  <a:rPr lang="en-GB" sz="1100" dirty="0">
                    <a:solidFill>
                      <a:prstClr val="white"/>
                    </a:solidFill>
                  </a:rPr>
                  <a:t>Deployment Recommendation</a:t>
                </a:r>
                <a:endParaRPr lang="en-GB" altLang="de-DE" sz="1100" dirty="0">
                  <a:solidFill>
                    <a:prstClr val="white"/>
                  </a:solidFill>
                </a:endParaRPr>
              </a:p>
            </p:txBody>
          </p:sp>
        </p:grpSp>
      </p:grpSp>
      <p:grpSp>
        <p:nvGrpSpPr>
          <p:cNvPr id="93" name="Group 80"/>
          <p:cNvGrpSpPr>
            <a:grpSpLocks noChangeAspect="1"/>
          </p:cNvGrpSpPr>
          <p:nvPr/>
        </p:nvGrpSpPr>
        <p:grpSpPr bwMode="auto">
          <a:xfrm>
            <a:off x="6689309" y="2049768"/>
            <a:ext cx="1308790" cy="1813107"/>
            <a:chOff x="831850" y="2689225"/>
            <a:chExt cx="2536825" cy="3606800"/>
          </a:xfrm>
        </p:grpSpPr>
        <p:sp>
          <p:nvSpPr>
            <p:cNvPr id="94"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95" name="Group 82"/>
            <p:cNvGrpSpPr>
              <a:grpSpLocks/>
            </p:cNvGrpSpPr>
            <p:nvPr/>
          </p:nvGrpSpPr>
          <p:grpSpPr bwMode="auto">
            <a:xfrm>
              <a:off x="833439" y="2700338"/>
              <a:ext cx="2535236" cy="3587748"/>
              <a:chOff x="833439" y="2700338"/>
              <a:chExt cx="2535236" cy="3587748"/>
            </a:xfrm>
          </p:grpSpPr>
          <p:grpSp>
            <p:nvGrpSpPr>
              <p:cNvPr id="96" name="Group 83"/>
              <p:cNvGrpSpPr>
                <a:grpSpLocks/>
              </p:cNvGrpSpPr>
              <p:nvPr/>
            </p:nvGrpSpPr>
            <p:grpSpPr bwMode="auto">
              <a:xfrm>
                <a:off x="833439" y="2700338"/>
                <a:ext cx="2535236" cy="3587748"/>
                <a:chOff x="833439" y="2700338"/>
                <a:chExt cx="2535236" cy="3587748"/>
              </a:xfrm>
            </p:grpSpPr>
            <p:pic>
              <p:nvPicPr>
                <p:cNvPr id="9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9" name="Picture 8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7" name="Rectangle 84"/>
              <p:cNvSpPr>
                <a:spLocks noChangeArrowheads="1"/>
              </p:cNvSpPr>
              <p:nvPr/>
            </p:nvSpPr>
            <p:spPr bwMode="auto">
              <a:xfrm>
                <a:off x="909800" y="3416501"/>
                <a:ext cx="2421475" cy="208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lvl="0" algn="ctr" eaLnBrk="1" hangingPunct="1">
                  <a:defRPr/>
                </a:pPr>
                <a:r>
                  <a:rPr lang="en-GB" altLang="de-DE" sz="900" dirty="0">
                    <a:solidFill>
                      <a:prstClr val="white"/>
                    </a:solidFill>
                  </a:rPr>
                  <a:t>End-to-End Architecture</a:t>
                </a:r>
              </a:p>
              <a:p>
                <a:pPr lvl="0" algn="ctr" eaLnBrk="1" hangingPunct="1">
                  <a:defRPr/>
                </a:pPr>
                <a:endParaRPr lang="en-GB" altLang="de-DE" sz="1100" dirty="0">
                  <a:solidFill>
                    <a:prstClr val="white"/>
                  </a:solidFill>
                </a:endParaRPr>
              </a:p>
              <a:p>
                <a:pPr algn="ctr" eaLnBrk="1" hangingPunct="1">
                  <a:defRPr/>
                </a:pPr>
                <a:r>
                  <a:rPr lang="en-GB" altLang="de-DE" sz="1100" dirty="0">
                    <a:solidFill>
                      <a:prstClr val="white"/>
                    </a:solidFill>
                  </a:rPr>
                  <a:t>5G E2E Architecture Framework</a:t>
                </a:r>
              </a:p>
            </p:txBody>
          </p:sp>
        </p:grpSp>
      </p:grpSp>
      <p:sp>
        <p:nvSpPr>
          <p:cNvPr id="100" name="Right Arrow 164"/>
          <p:cNvSpPr/>
          <p:nvPr/>
        </p:nvSpPr>
        <p:spPr>
          <a:xfrm>
            <a:off x="2951312" y="2630891"/>
            <a:ext cx="1591073" cy="990110"/>
          </a:xfrm>
          <a:prstGeom prst="rightArrow">
            <a:avLst>
              <a:gd name="adj1" fmla="val 50000"/>
              <a:gd name="adj2" fmla="val 38802"/>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101" name="Group 80"/>
          <p:cNvGrpSpPr>
            <a:grpSpLocks noChangeAspect="1"/>
          </p:cNvGrpSpPr>
          <p:nvPr/>
        </p:nvGrpSpPr>
        <p:grpSpPr bwMode="auto">
          <a:xfrm>
            <a:off x="9816958" y="4308053"/>
            <a:ext cx="1308790" cy="1813107"/>
            <a:chOff x="831850" y="2689225"/>
            <a:chExt cx="2536825" cy="3606800"/>
          </a:xfrm>
        </p:grpSpPr>
        <p:sp>
          <p:nvSpPr>
            <p:cNvPr id="102"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04" name="Group 83"/>
            <p:cNvGrpSpPr>
              <a:grpSpLocks/>
            </p:cNvGrpSpPr>
            <p:nvPr/>
          </p:nvGrpSpPr>
          <p:grpSpPr bwMode="auto">
            <a:xfrm>
              <a:off x="833439" y="2700335"/>
              <a:ext cx="2535236" cy="3587751"/>
              <a:chOff x="833439" y="2700336"/>
              <a:chExt cx="2535236" cy="3587750"/>
            </a:xfrm>
          </p:grpSpPr>
          <p:pic>
            <p:nvPicPr>
              <p:cNvPr id="10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439" y="2700336"/>
                <a:ext cx="2535236"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7" name="Picture 8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108" name="Group 80"/>
          <p:cNvGrpSpPr>
            <a:grpSpLocks noChangeAspect="1"/>
          </p:cNvGrpSpPr>
          <p:nvPr/>
        </p:nvGrpSpPr>
        <p:grpSpPr bwMode="auto">
          <a:xfrm>
            <a:off x="9837212" y="2049768"/>
            <a:ext cx="1308790" cy="1813107"/>
            <a:chOff x="831850" y="2689225"/>
            <a:chExt cx="2536825" cy="3606800"/>
          </a:xfrm>
        </p:grpSpPr>
        <p:sp>
          <p:nvSpPr>
            <p:cNvPr id="109"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10" name="Group 82"/>
            <p:cNvGrpSpPr>
              <a:grpSpLocks/>
            </p:cNvGrpSpPr>
            <p:nvPr/>
          </p:nvGrpSpPr>
          <p:grpSpPr bwMode="auto">
            <a:xfrm>
              <a:off x="833439" y="2700338"/>
              <a:ext cx="2535236" cy="3587748"/>
              <a:chOff x="833439" y="2700338"/>
              <a:chExt cx="2535236" cy="3587748"/>
            </a:xfrm>
          </p:grpSpPr>
          <p:grpSp>
            <p:nvGrpSpPr>
              <p:cNvPr id="111" name="Group 83"/>
              <p:cNvGrpSpPr>
                <a:grpSpLocks/>
              </p:cNvGrpSpPr>
              <p:nvPr/>
            </p:nvGrpSpPr>
            <p:grpSpPr bwMode="auto">
              <a:xfrm>
                <a:off x="833439" y="2700338"/>
                <a:ext cx="2535236" cy="3587748"/>
                <a:chOff x="833439" y="2700338"/>
                <a:chExt cx="2535236" cy="3587748"/>
              </a:xfrm>
            </p:grpSpPr>
            <p:pic>
              <p:nvPicPr>
                <p:cNvPr id="11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4" name="Picture 8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12" name="Rectangle 84"/>
              <p:cNvSpPr>
                <a:spLocks noChangeArrowheads="1"/>
              </p:cNvSpPr>
              <p:nvPr/>
            </p:nvSpPr>
            <p:spPr bwMode="auto">
              <a:xfrm>
                <a:off x="909800" y="3416501"/>
                <a:ext cx="2421475" cy="5204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p:txBody>
          </p:sp>
        </p:grpSp>
      </p:grpSp>
      <p:pic>
        <p:nvPicPr>
          <p:cNvPr id="115"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51018" y="2470973"/>
            <a:ext cx="873672" cy="1206500"/>
          </a:xfrm>
          <a:prstGeom prst="rect">
            <a:avLst/>
          </a:prstGeom>
        </p:spPr>
      </p:pic>
      <p:sp>
        <p:nvSpPr>
          <p:cNvPr id="3" name="Fußzeilenplatzhalter 2"/>
          <p:cNvSpPr>
            <a:spLocks noGrp="1"/>
          </p:cNvSpPr>
          <p:nvPr>
            <p:ph type="ftr" sz="quarter" idx="10"/>
          </p:nvPr>
        </p:nvSpPr>
        <p:spPr/>
        <p:txBody>
          <a:bodyPr/>
          <a:lstStyle/>
          <a:p>
            <a:r>
              <a:rPr lang="en-GB"/>
              <a:t>NGMN ALLIANCE Update – 2nd October 2019</a:t>
            </a:r>
            <a:endParaRPr lang="de-DE" dirty="0"/>
          </a:p>
        </p:txBody>
      </p:sp>
      <p:sp>
        <p:nvSpPr>
          <p:cNvPr id="116" name="Rectangle 84"/>
          <p:cNvSpPr>
            <a:spLocks noChangeArrowheads="1"/>
          </p:cNvSpPr>
          <p:nvPr/>
        </p:nvSpPr>
        <p:spPr bwMode="auto">
          <a:xfrm>
            <a:off x="9866967" y="2420989"/>
            <a:ext cx="1249279"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defRPr/>
            </a:pPr>
            <a:r>
              <a:rPr lang="en-GB" altLang="de-DE" sz="900" dirty="0">
                <a:solidFill>
                  <a:prstClr val="white"/>
                </a:solidFill>
              </a:rPr>
              <a:t>RAN Convergence</a:t>
            </a:r>
          </a:p>
          <a:p>
            <a:pPr algn="ctr" eaLnBrk="1" hangingPunct="1">
              <a:defRPr/>
            </a:pPr>
            <a:endParaRPr lang="en-GB" altLang="de-DE" sz="600" dirty="0">
              <a:solidFill>
                <a:prstClr val="white"/>
              </a:solidFill>
            </a:endParaRPr>
          </a:p>
          <a:p>
            <a:pPr algn="ctr" eaLnBrk="1" hangingPunct="1">
              <a:defRPr/>
            </a:pPr>
            <a:r>
              <a:rPr lang="en-GB" altLang="de-DE" sz="1100" dirty="0">
                <a:solidFill>
                  <a:prstClr val="white"/>
                </a:solidFill>
              </a:rPr>
              <a:t>RAN </a:t>
            </a:r>
            <a:br>
              <a:rPr lang="en-GB" altLang="de-DE" sz="1100" dirty="0">
                <a:solidFill>
                  <a:prstClr val="white"/>
                </a:solidFill>
              </a:rPr>
            </a:br>
            <a:r>
              <a:rPr lang="en-GB" altLang="de-DE" sz="1100" dirty="0">
                <a:solidFill>
                  <a:prstClr val="white"/>
                </a:solidFill>
              </a:rPr>
              <a:t>convergence paper </a:t>
            </a:r>
          </a:p>
          <a:p>
            <a:pPr algn="ctr" eaLnBrk="1" hangingPunct="1">
              <a:defRPr/>
            </a:pPr>
            <a:endParaRPr lang="en-GB" altLang="de-DE" sz="1100" dirty="0">
              <a:solidFill>
                <a:prstClr val="white"/>
              </a:solidFill>
            </a:endParaRPr>
          </a:p>
          <a:p>
            <a:pPr algn="ctr" eaLnBrk="1" hangingPunct="1">
              <a:defRPr/>
            </a:pPr>
            <a:r>
              <a:rPr lang="en-GB" altLang="de-DE" sz="1000" dirty="0">
                <a:solidFill>
                  <a:prstClr val="white"/>
                </a:solidFill>
              </a:rPr>
              <a:t>(jointly with WBA)</a:t>
            </a:r>
            <a:endParaRPr lang="en-GB" altLang="de-DE" sz="1100" dirty="0">
              <a:solidFill>
                <a:prstClr val="white"/>
              </a:solidFill>
            </a:endParaRPr>
          </a:p>
        </p:txBody>
      </p:sp>
      <p:sp>
        <p:nvSpPr>
          <p:cNvPr id="124" name="Rectangle 84"/>
          <p:cNvSpPr>
            <a:spLocks noChangeArrowheads="1"/>
          </p:cNvSpPr>
          <p:nvPr/>
        </p:nvSpPr>
        <p:spPr bwMode="auto">
          <a:xfrm>
            <a:off x="9846713" y="4693264"/>
            <a:ext cx="1249279" cy="9079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defRPr/>
            </a:pPr>
            <a:r>
              <a:rPr lang="en-GB" altLang="de-DE" sz="900" dirty="0">
                <a:solidFill>
                  <a:prstClr val="white"/>
                </a:solidFill>
              </a:rPr>
              <a:t>RAN Convergence</a:t>
            </a:r>
          </a:p>
          <a:p>
            <a:pPr algn="ctr" eaLnBrk="1" hangingPunct="1">
              <a:defRPr/>
            </a:pPr>
            <a:endParaRPr lang="en-GB" altLang="de-DE" sz="1100" dirty="0">
              <a:solidFill>
                <a:prstClr val="white"/>
              </a:solidFill>
            </a:endParaRPr>
          </a:p>
          <a:p>
            <a:pPr algn="ctr" eaLnBrk="1" hangingPunct="1">
              <a:defRPr/>
            </a:pPr>
            <a:r>
              <a:rPr lang="en-GB" altLang="de-DE" sz="1100" dirty="0">
                <a:solidFill>
                  <a:prstClr val="white"/>
                </a:solidFill>
              </a:rPr>
              <a:t>5G Small Cells at Home </a:t>
            </a:r>
          </a:p>
          <a:p>
            <a:pPr algn="ctr" eaLnBrk="1" hangingPunct="1">
              <a:defRPr/>
            </a:pPr>
            <a:endParaRPr lang="en-GB" altLang="de-DE" sz="1100" dirty="0">
              <a:solidFill>
                <a:prstClr val="white"/>
              </a:solidFill>
            </a:endParaRPr>
          </a:p>
        </p:txBody>
      </p:sp>
    </p:spTree>
    <p:extLst>
      <p:ext uri="{BB962C8B-B14F-4D97-AF65-F5344CB8AC3E}">
        <p14:creationId xmlns:p14="http://schemas.microsoft.com/office/powerpoint/2010/main" val="1202364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4072D692-A9A3-4910-B9E6-5BE0249A8B5B}"/>
              </a:ext>
            </a:extLst>
          </p:cNvPr>
          <p:cNvSpPr>
            <a:spLocks noGrp="1"/>
          </p:cNvSpPr>
          <p:nvPr>
            <p:ph sz="half" idx="1"/>
          </p:nvPr>
        </p:nvSpPr>
        <p:spPr>
          <a:xfrm>
            <a:off x="300584" y="1725930"/>
            <a:ext cx="11529466" cy="4451033"/>
          </a:xfrm>
          <a:solidFill>
            <a:schemeClr val="bg1">
              <a:lumMod val="95000"/>
            </a:schemeClr>
          </a:solidFill>
        </p:spPr>
        <p:txBody>
          <a:bodyPr vert="horz" wrap="square" lIns="91440" tIns="180000" rIns="91440" bIns="45720" numCol="1" anchor="t" anchorCtr="0" compatLnSpc="1">
            <a:prstTxWarp prst="textNoShape">
              <a:avLst/>
            </a:prstTxWarp>
          </a:bodyPr>
          <a:lstStyle/>
          <a:p>
            <a:pPr marL="0" indent="0">
              <a:buNone/>
            </a:pPr>
            <a:r>
              <a:rPr lang="en-GB" b="1" dirty="0"/>
              <a:t>Mobile World Congress Barcelona</a:t>
            </a:r>
          </a:p>
          <a:p>
            <a:pPr marL="241300" indent="-285750"/>
            <a:r>
              <a:rPr lang="en-GB" dirty="0"/>
              <a:t>Well established “Press and Industry Briefing”</a:t>
            </a:r>
          </a:p>
          <a:p>
            <a:pPr marL="241300" indent="-285750"/>
            <a:r>
              <a:rPr lang="en-GB" dirty="0"/>
              <a:t>Panel Session featuring NGMN Board members </a:t>
            </a:r>
          </a:p>
          <a:p>
            <a:pPr marL="241300" indent="-285750"/>
            <a:r>
              <a:rPr lang="en-GB" dirty="0"/>
              <a:t>Q&amp;A to actual work programme developments and results</a:t>
            </a:r>
          </a:p>
          <a:p>
            <a:pPr marL="241300" indent="-285750"/>
            <a:r>
              <a:rPr lang="en-GB" dirty="0"/>
              <a:t>More than 100 participants in the audience</a:t>
            </a:r>
          </a:p>
          <a:p>
            <a:pPr marL="57150" indent="0">
              <a:buNone/>
            </a:pPr>
            <a:r>
              <a:rPr lang="en-GB" b="1" dirty="0"/>
              <a:t>NGMN Industry Conference &amp; Exhibition (Europe, Asia, North America)</a:t>
            </a:r>
          </a:p>
          <a:p>
            <a:pPr marL="241300" indent="-285750"/>
            <a:r>
              <a:rPr lang="en-GB" dirty="0"/>
              <a:t>Gathering of world’s top leaders from operators, telco &amp; IT vendors, vertical industries and academia </a:t>
            </a:r>
          </a:p>
          <a:p>
            <a:pPr marL="284400" indent="-285750"/>
            <a:r>
              <a:rPr lang="en-GB" dirty="0"/>
              <a:t>Latest updates on 5G strategies, developments and innovations as well as status and outlook of NGMN Work Programme</a:t>
            </a:r>
          </a:p>
          <a:p>
            <a:pPr marL="241300" indent="-285750"/>
            <a:r>
              <a:rPr lang="en-GB" dirty="0"/>
              <a:t>Exhibition provided by leading international industry partners demonstrating 5G concepts and solutions</a:t>
            </a:r>
          </a:p>
          <a:p>
            <a:pPr marL="241300" indent="-285750"/>
            <a:r>
              <a:rPr lang="en-GB" dirty="0"/>
              <a:t>More than 400 management level participants </a:t>
            </a:r>
          </a:p>
          <a:p>
            <a:pPr marL="57150" indent="0">
              <a:buNone/>
            </a:pPr>
            <a:r>
              <a:rPr lang="en-GB" b="1" dirty="0"/>
              <a:t>Press Releases, public website, social media </a:t>
            </a:r>
          </a:p>
          <a:p>
            <a:pPr marL="284400" indent="-285750"/>
            <a:r>
              <a:rPr lang="en-GB" dirty="0"/>
              <a:t>On demand press releases and public messages on most recent developments in partnership and/or results of Work Programme </a:t>
            </a:r>
          </a:p>
        </p:txBody>
      </p:sp>
      <p:sp>
        <p:nvSpPr>
          <p:cNvPr id="5" name="Slide Number Placeholder 4"/>
          <p:cNvSpPr>
            <a:spLocks noGrp="1"/>
          </p:cNvSpPr>
          <p:nvPr>
            <p:ph type="sldNum" sz="quarter" idx="4294967295"/>
          </p:nvPr>
        </p:nvSpPr>
        <p:spPr/>
        <p:txBody>
          <a:bodyPr/>
          <a:lstStyle/>
          <a:p>
            <a:fld id="{D3E49AAA-8906-4444-A3A8-8EDE438B99DB}" type="slidenum">
              <a:rPr lang="en-GB" smtClean="0"/>
              <a:pPr/>
              <a:t>9</a:t>
            </a:fld>
            <a:endParaRPr lang="en-GB"/>
          </a:p>
        </p:txBody>
      </p:sp>
      <p:sp>
        <p:nvSpPr>
          <p:cNvPr id="2" name="Title 1"/>
          <p:cNvSpPr>
            <a:spLocks noGrp="1"/>
          </p:cNvSpPr>
          <p:nvPr>
            <p:ph type="title"/>
          </p:nvPr>
        </p:nvSpPr>
        <p:spPr/>
        <p:txBody>
          <a:bodyPr/>
          <a:lstStyle/>
          <a:p>
            <a:r>
              <a:rPr lang="en-GB" dirty="0"/>
              <a:t>Public Communication</a:t>
            </a:r>
          </a:p>
        </p:txBody>
      </p:sp>
      <p:sp>
        <p:nvSpPr>
          <p:cNvPr id="3" name="Fußzeilenplatzhalter 2"/>
          <p:cNvSpPr>
            <a:spLocks noGrp="1"/>
          </p:cNvSpPr>
          <p:nvPr>
            <p:ph type="ftr" sz="quarter" idx="10"/>
          </p:nvPr>
        </p:nvSpPr>
        <p:spPr/>
        <p:txBody>
          <a:bodyPr/>
          <a:lstStyle/>
          <a:p>
            <a:r>
              <a:rPr lang="en-GB" dirty="0"/>
              <a:t>NGMN ALLIANCE Update – 2nd October 2019</a:t>
            </a:r>
            <a:endParaRPr lang="de-DE" dirty="0"/>
          </a:p>
        </p:txBody>
      </p:sp>
    </p:spTree>
    <p:extLst>
      <p:ext uri="{BB962C8B-B14F-4D97-AF65-F5344CB8AC3E}">
        <p14:creationId xmlns:p14="http://schemas.microsoft.com/office/powerpoint/2010/main" val="2245477220"/>
      </p:ext>
    </p:extLst>
  </p:cSld>
  <p:clrMapOvr>
    <a:masterClrMapping/>
  </p:clrMapOvr>
</p:sld>
</file>

<file path=ppt/theme/theme1.xml><?xml version="1.0" encoding="utf-8"?>
<a:theme xmlns:a="http://schemas.openxmlformats.org/drawingml/2006/main" name="NGMN">
  <a:themeElements>
    <a:clrScheme name="NGMN Farben">
      <a:dk1>
        <a:srgbClr val="1B4049"/>
      </a:dk1>
      <a:lt1>
        <a:sysClr val="window" lastClr="FFFFFF"/>
      </a:lt1>
      <a:dk2>
        <a:srgbClr val="57A332"/>
      </a:dk2>
      <a:lt2>
        <a:srgbClr val="FFFFFF"/>
      </a:lt2>
      <a:accent1>
        <a:srgbClr val="C61919"/>
      </a:accent1>
      <a:accent2>
        <a:srgbClr val="C0E1D8"/>
      </a:accent2>
      <a:accent3>
        <a:srgbClr val="FFDD9E"/>
      </a:accent3>
      <a:accent4>
        <a:srgbClr val="1B4049"/>
      </a:accent4>
      <a:accent5>
        <a:srgbClr val="57A332"/>
      </a:accent5>
      <a:accent6>
        <a:srgbClr val="D8D8D8"/>
      </a:accent6>
      <a:hlink>
        <a:srgbClr val="0000FF"/>
      </a:hlink>
      <a:folHlink>
        <a:srgbClr val="5F006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GMN_PowerPoint_Template_16-9" id="{106A400A-5649-4D9E-99FD-6220C2522F3C}" vid="{112F90C2-F141-4D9A-A401-B0BF15C82596}"/>
    </a:ext>
  </a:ext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NGMN_PowerPoint_Template_16-9</Template>
  <TotalTime>2</TotalTime>
  <Words>978</Words>
  <Application>Microsoft Office PowerPoint</Application>
  <PresentationFormat>Widescreen</PresentationFormat>
  <Paragraphs>152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Muli</vt:lpstr>
      <vt:lpstr>Arial</vt:lpstr>
      <vt:lpstr>Roboto Condensed</vt:lpstr>
      <vt:lpstr>Wingdings</vt:lpstr>
      <vt:lpstr>Calibri</vt:lpstr>
      <vt:lpstr>NGMN</vt:lpstr>
      <vt:lpstr>NGMN Alliance Update</vt:lpstr>
      <vt:lpstr>The global Partnership of the NGMN Alliance</vt:lpstr>
      <vt:lpstr>Our Cooperation Partners</vt:lpstr>
      <vt:lpstr>Overview 5G Work Programme</vt:lpstr>
      <vt:lpstr>Activities of Relevance to 3GPP</vt:lpstr>
      <vt:lpstr>Projects of Relevance to 3GPP</vt:lpstr>
      <vt:lpstr>5G White Paper 2.0</vt:lpstr>
      <vt:lpstr>Many Documents Delivered During the Course of This Year, Recent Highlights</vt:lpstr>
      <vt:lpstr>Public Communication</vt:lpstr>
      <vt:lpstr>NGMN Industry Conference &amp; Exhibition 2020</vt:lpstr>
    </vt:vector>
  </TitlesOfParts>
  <Company>NGMN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NGMN Alliance - Overview</dc:title>
  <dc:creator>Klaus Moschner</dc:creator>
  <cp:lastModifiedBy>Adrian Scrase</cp:lastModifiedBy>
  <cp:revision>146</cp:revision>
  <cp:lastPrinted>2013-12-06T16:04:54Z</cp:lastPrinted>
  <dcterms:created xsi:type="dcterms:W3CDTF">2019-09-20T09:08:31Z</dcterms:created>
  <dcterms:modified xsi:type="dcterms:W3CDTF">2019-09-30T09:06:59Z</dcterms:modified>
</cp:coreProperties>
</file>