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4"/>
  </p:sldMasterIdLst>
  <p:notesMasterIdLst>
    <p:notesMasterId r:id="rId14"/>
  </p:notesMasterIdLst>
  <p:handoutMasterIdLst>
    <p:handoutMasterId r:id="rId15"/>
  </p:handoutMasterIdLst>
  <p:sldIdLst>
    <p:sldId id="547" r:id="rId5"/>
    <p:sldId id="920" r:id="rId6"/>
    <p:sldId id="1022" r:id="rId7"/>
    <p:sldId id="1023" r:id="rId8"/>
    <p:sldId id="993" r:id="rId9"/>
    <p:sldId id="1016" r:id="rId10"/>
    <p:sldId id="995" r:id="rId11"/>
    <p:sldId id="1005" r:id="rId12"/>
    <p:sldId id="989" r:id="rId13"/>
  </p:sldIdLst>
  <p:sldSz cx="9144000" cy="6858000" type="screen4x3"/>
  <p:notesSz cx="6797675" cy="9926638"/>
  <p:defaultTextStyle>
    <a:defPPr>
      <a:defRPr lang="en-US"/>
    </a:defPPr>
    <a:lvl1pPr algn="l" rtl="0" fontAlgn="base">
      <a:spcBef>
        <a:spcPct val="0"/>
      </a:spcBef>
      <a:spcAft>
        <a:spcPct val="0"/>
      </a:spcAft>
      <a:defRPr i="1" kern="1200">
        <a:solidFill>
          <a:schemeClr val="bg1"/>
        </a:solidFill>
        <a:latin typeface="Georgia" charset="0"/>
        <a:ea typeface="ＭＳ Ｐゴシック" charset="0"/>
        <a:cs typeface="ＭＳ Ｐゴシック" charset="0"/>
      </a:defRPr>
    </a:lvl1pPr>
    <a:lvl2pPr marL="354013" indent="103188" algn="l" rtl="0" fontAlgn="base">
      <a:spcBef>
        <a:spcPct val="0"/>
      </a:spcBef>
      <a:spcAft>
        <a:spcPct val="0"/>
      </a:spcAft>
      <a:defRPr i="1" kern="1200">
        <a:solidFill>
          <a:schemeClr val="bg1"/>
        </a:solidFill>
        <a:latin typeface="Georgia" charset="0"/>
        <a:ea typeface="ＭＳ Ｐゴシック" charset="0"/>
        <a:cs typeface="ＭＳ Ｐゴシック" charset="0"/>
      </a:defRPr>
    </a:lvl2pPr>
    <a:lvl3pPr marL="709613" indent="204788" algn="l" rtl="0" fontAlgn="base">
      <a:spcBef>
        <a:spcPct val="0"/>
      </a:spcBef>
      <a:spcAft>
        <a:spcPct val="0"/>
      </a:spcAft>
      <a:defRPr i="1" kern="1200">
        <a:solidFill>
          <a:schemeClr val="bg1"/>
        </a:solidFill>
        <a:latin typeface="Georgia" charset="0"/>
        <a:ea typeface="ＭＳ Ｐゴシック" charset="0"/>
        <a:cs typeface="ＭＳ Ｐゴシック" charset="0"/>
      </a:defRPr>
    </a:lvl3pPr>
    <a:lvl4pPr marL="1065213" indent="306388" algn="l" rtl="0" fontAlgn="base">
      <a:spcBef>
        <a:spcPct val="0"/>
      </a:spcBef>
      <a:spcAft>
        <a:spcPct val="0"/>
      </a:spcAft>
      <a:defRPr i="1" kern="1200">
        <a:solidFill>
          <a:schemeClr val="bg1"/>
        </a:solidFill>
        <a:latin typeface="Georgia" charset="0"/>
        <a:ea typeface="ＭＳ Ｐゴシック" charset="0"/>
        <a:cs typeface="ＭＳ Ｐゴシック" charset="0"/>
      </a:defRPr>
    </a:lvl4pPr>
    <a:lvl5pPr marL="1420813" indent="407988" algn="l" rtl="0" fontAlgn="base">
      <a:spcBef>
        <a:spcPct val="0"/>
      </a:spcBef>
      <a:spcAft>
        <a:spcPct val="0"/>
      </a:spcAft>
      <a:defRPr i="1" kern="1200">
        <a:solidFill>
          <a:schemeClr val="bg1"/>
        </a:solidFill>
        <a:latin typeface="Georgia" charset="0"/>
        <a:ea typeface="ＭＳ Ｐゴシック" charset="0"/>
        <a:cs typeface="ＭＳ Ｐゴシック" charset="0"/>
      </a:defRPr>
    </a:lvl5pPr>
    <a:lvl6pPr marL="2286000" algn="l" defTabSz="457200" rtl="0" eaLnBrk="1" latinLnBrk="0" hangingPunct="1">
      <a:defRPr i="1" kern="1200">
        <a:solidFill>
          <a:schemeClr val="bg1"/>
        </a:solidFill>
        <a:latin typeface="Georgia" charset="0"/>
        <a:ea typeface="ＭＳ Ｐゴシック" charset="0"/>
        <a:cs typeface="ＭＳ Ｐゴシック" charset="0"/>
      </a:defRPr>
    </a:lvl6pPr>
    <a:lvl7pPr marL="2743200" algn="l" defTabSz="457200" rtl="0" eaLnBrk="1" latinLnBrk="0" hangingPunct="1">
      <a:defRPr i="1" kern="1200">
        <a:solidFill>
          <a:schemeClr val="bg1"/>
        </a:solidFill>
        <a:latin typeface="Georgia" charset="0"/>
        <a:ea typeface="ＭＳ Ｐゴシック" charset="0"/>
        <a:cs typeface="ＭＳ Ｐゴシック" charset="0"/>
      </a:defRPr>
    </a:lvl7pPr>
    <a:lvl8pPr marL="3200400" algn="l" defTabSz="457200" rtl="0" eaLnBrk="1" latinLnBrk="0" hangingPunct="1">
      <a:defRPr i="1" kern="1200">
        <a:solidFill>
          <a:schemeClr val="bg1"/>
        </a:solidFill>
        <a:latin typeface="Georgia" charset="0"/>
        <a:ea typeface="ＭＳ Ｐゴシック" charset="0"/>
        <a:cs typeface="ＭＳ Ｐゴシック" charset="0"/>
      </a:defRPr>
    </a:lvl8pPr>
    <a:lvl9pPr marL="3657600" algn="l" defTabSz="457200" rtl="0" eaLnBrk="1" latinLnBrk="0" hangingPunct="1">
      <a:defRPr i="1" kern="1200">
        <a:solidFill>
          <a:schemeClr val="bg1"/>
        </a:solidFill>
        <a:latin typeface="Georgia"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408">
          <p15:clr>
            <a:srgbClr val="A4A3A4"/>
          </p15:clr>
        </p15:guide>
        <p15:guide id="2" orient="horz" pos="688">
          <p15:clr>
            <a:srgbClr val="A4A3A4"/>
          </p15:clr>
        </p15:guide>
        <p15:guide id="3" pos="336">
          <p15:clr>
            <a:srgbClr val="A4A3A4"/>
          </p15:clr>
        </p15:guide>
        <p15:guide id="4" pos="160">
          <p15:clr>
            <a:srgbClr val="A4A3A4"/>
          </p15:clr>
        </p15:guide>
      </p15:sldGuideLst>
    </p:ext>
    <p:ext uri="{2D200454-40CA-4A62-9FC3-DE9A4176ACB9}">
      <p15:notesGuideLst xmlns:p15="http://schemas.microsoft.com/office/powerpoint/2012/main">
        <p15:guide id="1" orient="horz" pos="3134">
          <p15:clr>
            <a:srgbClr val="A4A3A4"/>
          </p15:clr>
        </p15:guide>
        <p15:guide id="2" pos="2160">
          <p15:clr>
            <a:srgbClr val="A4A3A4"/>
          </p15:clr>
        </p15:guide>
        <p15:guide id="3" orient="horz" pos="3127">
          <p15:clr>
            <a:srgbClr val="A4A3A4"/>
          </p15:clr>
        </p15:guide>
        <p15:guide id="4"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imaK" initials="G" lastIdx="1" clrIdx="0"/>
  <p:cmAuthor id="1" name="Vikram" initials="V"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004A80"/>
    <a:srgbClr val="033770"/>
    <a:srgbClr val="677EAB"/>
    <a:srgbClr val="0A66A6"/>
    <a:srgbClr val="4F81BD"/>
    <a:srgbClr val="0A58A6"/>
    <a:srgbClr val="1295C0"/>
    <a:srgbClr val="1DB4E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FB9404-A575-4952-B11C-CBBA833F6B5A}" v="1172" dt="2019-03-18T14:10:44.8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45" autoAdjust="0"/>
    <p:restoredTop sz="99288" autoAdjust="0"/>
  </p:normalViewPr>
  <p:slideViewPr>
    <p:cSldViewPr snapToGrid="0">
      <p:cViewPr varScale="1">
        <p:scale>
          <a:sx n="89" d="100"/>
          <a:sy n="89" d="100"/>
        </p:scale>
        <p:origin x="576" y="90"/>
      </p:cViewPr>
      <p:guideLst>
        <p:guide orient="horz" pos="3408"/>
        <p:guide orient="horz" pos="688"/>
        <p:guide pos="336"/>
        <p:guide pos="16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snapToGrid="0">
      <p:cViewPr varScale="1">
        <p:scale>
          <a:sx n="52" d="100"/>
          <a:sy n="52" d="100"/>
        </p:scale>
        <p:origin x="-2808" y="-96"/>
      </p:cViewPr>
      <p:guideLst>
        <p:guide orient="horz" pos="3134"/>
        <p:guide pos="2160"/>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sz="1400" dirty="0"/>
              <a:t>Significant expansion of Telecom Tower installations </a:t>
            </a:r>
          </a:p>
        </c:rich>
      </c:tx>
      <c:layout>
        <c:manualLayout>
          <c:xMode val="edge"/>
          <c:yMode val="edge"/>
          <c:x val="0.21550470203752037"/>
          <c:y val="1.4598540145985401E-2"/>
        </c:manualLayout>
      </c:layout>
      <c:overlay val="0"/>
    </c:title>
    <c:autoTitleDeleted val="0"/>
    <c:plotArea>
      <c:layout/>
      <c:barChart>
        <c:barDir val="col"/>
        <c:grouping val="clustered"/>
        <c:varyColors val="0"/>
        <c:ser>
          <c:idx val="0"/>
          <c:order val="0"/>
          <c:tx>
            <c:strRef>
              <c:f>'[Book1.xlsx]Tower Count'!$C$31</c:f>
              <c:strCache>
                <c:ptCount val="1"/>
                <c:pt idx="0">
                  <c:v>Tower Count</c:v>
                </c:pt>
              </c:strCache>
            </c:strRef>
          </c:tx>
          <c:spPr>
            <a:solidFill>
              <a:srgbClr val="00B0F0"/>
            </a:solidFill>
          </c:spPr>
          <c:invertIfNegative val="0"/>
          <c:dLbls>
            <c:dLbl>
              <c:idx val="1"/>
              <c:layout>
                <c:manualLayout>
                  <c:x val="0"/>
                  <c:y val="-2.9197080291970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BFB-4F98-A9B1-3EF14C72470A}"/>
                </c:ext>
              </c:extLst>
            </c:dLbl>
            <c:dLbl>
              <c:idx val="2"/>
              <c:layout>
                <c:manualLayout>
                  <c:x val="-1.0185067526415994E-16"/>
                  <c:y val="-1.4598540145985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BFB-4F98-A9B1-3EF14C72470A}"/>
                </c:ext>
              </c:extLst>
            </c:dLbl>
            <c:spPr>
              <a:noFill/>
              <a:ln>
                <a:noFill/>
              </a:ln>
              <a:effectLst/>
            </c:spPr>
            <c:txPr>
              <a:bodyPr/>
              <a:lstStyle/>
              <a:p>
                <a:pPr>
                  <a:defRPr sz="1200">
                    <a:latin typeface="Arial" panose="020B0604020202020204" pitchFamily="34" charset="0"/>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22225">
                <a:solidFill>
                  <a:schemeClr val="accent6">
                    <a:lumMod val="50000"/>
                  </a:schemeClr>
                </a:solidFill>
              </a:ln>
            </c:spPr>
            <c:trendlineType val="linear"/>
            <c:dispRSqr val="0"/>
            <c:dispEq val="0"/>
          </c:trendline>
          <c:cat>
            <c:numRef>
              <c:f>'[Book1.xlsx]Tower Count'!$D$30:$F$30</c:f>
              <c:numCache>
                <c:formatCode>d\-mmm\-yy</c:formatCode>
                <c:ptCount val="3"/>
                <c:pt idx="0">
                  <c:v>42795</c:v>
                </c:pt>
                <c:pt idx="1">
                  <c:v>43160</c:v>
                </c:pt>
                <c:pt idx="2">
                  <c:v>43525</c:v>
                </c:pt>
              </c:numCache>
            </c:numRef>
          </c:cat>
          <c:val>
            <c:numRef>
              <c:f>'[Book1.xlsx]Tower Count'!$D$31:$F$31</c:f>
              <c:numCache>
                <c:formatCode>_(* #,##0_);_(* \(#,##0\);_(* "-"??_);_(@_)</c:formatCode>
                <c:ptCount val="3"/>
                <c:pt idx="0">
                  <c:v>442149</c:v>
                </c:pt>
                <c:pt idx="1">
                  <c:v>463199</c:v>
                </c:pt>
                <c:pt idx="2">
                  <c:v>530429</c:v>
                </c:pt>
              </c:numCache>
            </c:numRef>
          </c:val>
          <c:extLst>
            <c:ext xmlns:c16="http://schemas.microsoft.com/office/drawing/2014/chart" uri="{C3380CC4-5D6E-409C-BE32-E72D297353CC}">
              <c16:uniqueId val="{00000003-9BFB-4F98-A9B1-3EF14C72470A}"/>
            </c:ext>
          </c:extLst>
        </c:ser>
        <c:dLbls>
          <c:showLegendKey val="0"/>
          <c:showVal val="0"/>
          <c:showCatName val="0"/>
          <c:showSerName val="0"/>
          <c:showPercent val="0"/>
          <c:showBubbleSize val="0"/>
        </c:dLbls>
        <c:gapWidth val="150"/>
        <c:axId val="192609792"/>
        <c:axId val="150388032"/>
      </c:barChart>
      <c:catAx>
        <c:axId val="192609792"/>
        <c:scaling>
          <c:orientation val="minMax"/>
        </c:scaling>
        <c:delete val="0"/>
        <c:axPos val="b"/>
        <c:numFmt formatCode="d\-mmm\-yy" sourceLinked="1"/>
        <c:majorTickMark val="out"/>
        <c:minorTickMark val="none"/>
        <c:tickLblPos val="nextTo"/>
        <c:txPr>
          <a:bodyPr/>
          <a:lstStyle/>
          <a:p>
            <a:pPr>
              <a:defRPr sz="1200" baseline="0">
                <a:latin typeface="Arial" panose="020B0604020202020204" pitchFamily="34" charset="0"/>
              </a:defRPr>
            </a:pPr>
            <a:endParaRPr lang="en-US"/>
          </a:p>
        </c:txPr>
        <c:crossAx val="150388032"/>
        <c:crosses val="autoZero"/>
        <c:auto val="0"/>
        <c:lblAlgn val="ctr"/>
        <c:lblOffset val="100"/>
        <c:noMultiLvlLbl val="0"/>
      </c:catAx>
      <c:valAx>
        <c:axId val="150388032"/>
        <c:scaling>
          <c:orientation val="minMax"/>
        </c:scaling>
        <c:delete val="0"/>
        <c:axPos val="l"/>
        <c:numFmt formatCode="_(* #,##0_);_(* \(#,##0\);_(* &quot;-&quot;??_);_(@_)" sourceLinked="1"/>
        <c:majorTickMark val="out"/>
        <c:minorTickMark val="none"/>
        <c:tickLblPos val="nextTo"/>
        <c:txPr>
          <a:bodyPr/>
          <a:lstStyle/>
          <a:p>
            <a:pPr>
              <a:defRPr sz="1200" baseline="0">
                <a:latin typeface="Arial" panose="020B0604020202020204" pitchFamily="34" charset="0"/>
              </a:defRPr>
            </a:pPr>
            <a:endParaRPr lang="en-US"/>
          </a:p>
        </c:txPr>
        <c:crossAx val="192609792"/>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6993987371557622E-2"/>
          <c:y val="4.7568202895411825E-2"/>
          <c:w val="0.8998141560347892"/>
          <c:h val="0.74191714681194665"/>
        </c:manualLayout>
      </c:layout>
      <c:barChart>
        <c:barDir val="col"/>
        <c:grouping val="clustered"/>
        <c:varyColors val="0"/>
        <c:ser>
          <c:idx val="0"/>
          <c:order val="0"/>
          <c:tx>
            <c:strRef>
              <c:f>'[Towers &amp; BTS.xlsx]Tech BTS count'!$C$4</c:f>
              <c:strCache>
                <c:ptCount val="1"/>
                <c:pt idx="0">
                  <c:v>2G</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22225">
                <a:solidFill>
                  <a:schemeClr val="tx2">
                    <a:lumMod val="60000"/>
                    <a:lumOff val="40000"/>
                  </a:schemeClr>
                </a:solidFill>
              </a:ln>
            </c:spPr>
            <c:trendlineType val="linear"/>
            <c:dispRSqr val="0"/>
            <c:dispEq val="0"/>
          </c:trendline>
          <c:cat>
            <c:strRef>
              <c:f>'[Towers &amp; BTS.xlsx]Tech BTS count'!$D$3:$G$3</c:f>
              <c:strCache>
                <c:ptCount val="4"/>
                <c:pt idx="0">
                  <c:v>As on 15-Jun-2016</c:v>
                </c:pt>
                <c:pt idx="1">
                  <c:v>As on 01-Jun-2017</c:v>
                </c:pt>
                <c:pt idx="2">
                  <c:v>As on 01-Jun-2018</c:v>
                </c:pt>
                <c:pt idx="3">
                  <c:v>As on 01-July-2019</c:v>
                </c:pt>
              </c:strCache>
            </c:strRef>
          </c:cat>
          <c:val>
            <c:numRef>
              <c:f>'[Towers &amp; BTS.xlsx]Tech BTS count'!$D$4:$G$4</c:f>
              <c:numCache>
                <c:formatCode>_(* #,##0_);_(* \(#,##0\);_(* "-"??_);_(@_)</c:formatCode>
                <c:ptCount val="4"/>
                <c:pt idx="0">
                  <c:v>645337</c:v>
                </c:pt>
                <c:pt idx="1">
                  <c:v>657065</c:v>
                </c:pt>
                <c:pt idx="2">
                  <c:v>582647</c:v>
                </c:pt>
                <c:pt idx="3">
                  <c:v>524815</c:v>
                </c:pt>
              </c:numCache>
            </c:numRef>
          </c:val>
          <c:extLst>
            <c:ext xmlns:c16="http://schemas.microsoft.com/office/drawing/2014/chart" uri="{C3380CC4-5D6E-409C-BE32-E72D297353CC}">
              <c16:uniqueId val="{00000001-CB0E-4CA7-955A-436A70EAAFB2}"/>
            </c:ext>
          </c:extLst>
        </c:ser>
        <c:ser>
          <c:idx val="1"/>
          <c:order val="1"/>
          <c:tx>
            <c:strRef>
              <c:f>'[Towers &amp; BTS.xlsx]Tech BTS count'!$C$5</c:f>
              <c:strCache>
                <c:ptCount val="1"/>
                <c:pt idx="0">
                  <c:v>CDMA</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'[Towers &amp; BTS.xlsx]Tech BTS count'!$D$3:$G$3</c:f>
              <c:strCache>
                <c:ptCount val="4"/>
                <c:pt idx="0">
                  <c:v>As on 15-Jun-2016</c:v>
                </c:pt>
                <c:pt idx="1">
                  <c:v>As on 01-Jun-2017</c:v>
                </c:pt>
                <c:pt idx="2">
                  <c:v>As on 01-Jun-2018</c:v>
                </c:pt>
                <c:pt idx="3">
                  <c:v>As on 01-July-2019</c:v>
                </c:pt>
              </c:strCache>
            </c:strRef>
          </c:cat>
          <c:val>
            <c:numRef>
              <c:f>'[Towers &amp; BTS.xlsx]Tech BTS count'!$D$5:$G$5</c:f>
              <c:numCache>
                <c:formatCode>_(* #,##0_);_(* \(#,##0\);_(* "-"??_);_(@_)</c:formatCode>
                <c:ptCount val="4"/>
                <c:pt idx="0">
                  <c:v>46304</c:v>
                </c:pt>
                <c:pt idx="1">
                  <c:v>28190</c:v>
                </c:pt>
                <c:pt idx="2">
                  <c:v>11157</c:v>
                </c:pt>
                <c:pt idx="3">
                  <c:v>832</c:v>
                </c:pt>
              </c:numCache>
            </c:numRef>
          </c:val>
          <c:extLst>
            <c:ext xmlns:c16="http://schemas.microsoft.com/office/drawing/2014/chart" uri="{C3380CC4-5D6E-409C-BE32-E72D297353CC}">
              <c16:uniqueId val="{00000002-CB0E-4CA7-955A-436A70EAAFB2}"/>
            </c:ext>
          </c:extLst>
        </c:ser>
        <c:ser>
          <c:idx val="2"/>
          <c:order val="2"/>
          <c:tx>
            <c:strRef>
              <c:f>'[Towers &amp; BTS.xlsx]Tech BTS count'!$C$6</c:f>
              <c:strCache>
                <c:ptCount val="1"/>
                <c:pt idx="0">
                  <c:v>3G</c:v>
                </c:pt>
              </c:strCache>
            </c:strRef>
          </c:tx>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B0E-4CA7-955A-436A70EAAFB2}"/>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trendline>
            <c:spPr>
              <a:ln w="22225">
                <a:solidFill>
                  <a:srgbClr val="92D050"/>
                </a:solidFill>
              </a:ln>
            </c:spPr>
            <c:trendlineType val="linear"/>
            <c:dispRSqr val="0"/>
            <c:dispEq val="0"/>
          </c:trendline>
          <c:cat>
            <c:strRef>
              <c:f>'[Towers &amp; BTS.xlsx]Tech BTS count'!$D$3:$G$3</c:f>
              <c:strCache>
                <c:ptCount val="4"/>
                <c:pt idx="0">
                  <c:v>As on 15-Jun-2016</c:v>
                </c:pt>
                <c:pt idx="1">
                  <c:v>As on 01-Jun-2017</c:v>
                </c:pt>
                <c:pt idx="2">
                  <c:v>As on 01-Jun-2018</c:v>
                </c:pt>
                <c:pt idx="3">
                  <c:v>As on 01-July-2019</c:v>
                </c:pt>
              </c:strCache>
            </c:strRef>
          </c:cat>
          <c:val>
            <c:numRef>
              <c:f>'[Towers &amp; BTS.xlsx]Tech BTS count'!$D$6:$G$6</c:f>
              <c:numCache>
                <c:formatCode>_(* #,##0_);_(* \(#,##0\);_(* "-"??_);_(@_)</c:formatCode>
                <c:ptCount val="4"/>
                <c:pt idx="0">
                  <c:v>285932</c:v>
                </c:pt>
                <c:pt idx="1">
                  <c:v>350530</c:v>
                </c:pt>
                <c:pt idx="2">
                  <c:v>368237</c:v>
                </c:pt>
                <c:pt idx="3">
                  <c:v>381207</c:v>
                </c:pt>
              </c:numCache>
            </c:numRef>
          </c:val>
          <c:extLst>
            <c:ext xmlns:c16="http://schemas.microsoft.com/office/drawing/2014/chart" uri="{C3380CC4-5D6E-409C-BE32-E72D297353CC}">
              <c16:uniqueId val="{00000005-CB0E-4CA7-955A-436A70EAAFB2}"/>
            </c:ext>
          </c:extLst>
        </c:ser>
        <c:ser>
          <c:idx val="3"/>
          <c:order val="3"/>
          <c:tx>
            <c:strRef>
              <c:f>'[Towers &amp; BTS.xlsx]Tech BTS count'!$C$7</c:f>
              <c:strCache>
                <c:ptCount val="1"/>
                <c:pt idx="0">
                  <c:v>4G</c:v>
                </c:pt>
              </c:strCache>
            </c:strRef>
          </c:tx>
          <c:invertIfNegative val="0"/>
          <c:dLbls>
            <c:dLbl>
              <c:idx val="0"/>
              <c:layout>
                <c:manualLayout>
                  <c:x val="-4.0336894106524525E-17"/>
                  <c:y val="-1.84544405997693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B0E-4CA7-955A-436A70EAAFB2}"/>
                </c:ext>
              </c:extLst>
            </c:dLbl>
            <c:dLbl>
              <c:idx val="1"/>
              <c:layout>
                <c:manualLayout>
                  <c:x val="0"/>
                  <c:y val="2.7681660899653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B0E-4CA7-955A-436A70EAAFB2}"/>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spPr>
              <a:ln w="22225">
                <a:solidFill>
                  <a:srgbClr val="7030A0"/>
                </a:solidFill>
              </a:ln>
            </c:spPr>
            <c:trendlineType val="linear"/>
            <c:dispRSqr val="0"/>
            <c:dispEq val="0"/>
          </c:trendline>
          <c:cat>
            <c:strRef>
              <c:f>'[Towers &amp; BTS.xlsx]Tech BTS count'!$D$3:$G$3</c:f>
              <c:strCache>
                <c:ptCount val="4"/>
                <c:pt idx="0">
                  <c:v>As on 15-Jun-2016</c:v>
                </c:pt>
                <c:pt idx="1">
                  <c:v>As on 01-Jun-2017</c:v>
                </c:pt>
                <c:pt idx="2">
                  <c:v>As on 01-Jun-2018</c:v>
                </c:pt>
                <c:pt idx="3">
                  <c:v>As on 01-July-2019</c:v>
                </c:pt>
              </c:strCache>
            </c:strRef>
          </c:cat>
          <c:val>
            <c:numRef>
              <c:f>'[Towers &amp; BTS.xlsx]Tech BTS count'!$D$7:$G$7</c:f>
              <c:numCache>
                <c:formatCode>_(* #,##0_);_(* \(#,##0\);_(* "-"??_);_(@_)</c:formatCode>
                <c:ptCount val="4"/>
                <c:pt idx="0">
                  <c:v>233217</c:v>
                </c:pt>
                <c:pt idx="1">
                  <c:v>473559</c:v>
                </c:pt>
                <c:pt idx="2">
                  <c:v>873051</c:v>
                </c:pt>
                <c:pt idx="3">
                  <c:v>1295748</c:v>
                </c:pt>
              </c:numCache>
            </c:numRef>
          </c:val>
          <c:extLst>
            <c:ext xmlns:c16="http://schemas.microsoft.com/office/drawing/2014/chart" uri="{C3380CC4-5D6E-409C-BE32-E72D297353CC}">
              <c16:uniqueId val="{00000009-CB0E-4CA7-955A-436A70EAAFB2}"/>
            </c:ext>
          </c:extLst>
        </c:ser>
        <c:ser>
          <c:idx val="4"/>
          <c:order val="4"/>
          <c:tx>
            <c:strRef>
              <c:f>'[Towers &amp; BTS.xlsx]Tech BTS count'!$C$8</c:f>
              <c:strCache>
                <c:ptCount val="1"/>
                <c:pt idx="0">
                  <c:v>WIMAX</c:v>
                </c:pt>
              </c:strCache>
            </c:strRef>
          </c:tx>
          <c:spPr>
            <a:solidFill>
              <a:schemeClr val="accent6">
                <a:lumMod val="75000"/>
              </a:schemeClr>
            </a:solidFill>
          </c:spPr>
          <c:invertIfNegative val="0"/>
          <c:cat>
            <c:strRef>
              <c:f>'[Towers &amp; BTS.xlsx]Tech BTS count'!$D$3:$G$3</c:f>
              <c:strCache>
                <c:ptCount val="4"/>
                <c:pt idx="0">
                  <c:v>As on 15-Jun-2016</c:v>
                </c:pt>
                <c:pt idx="1">
                  <c:v>As on 01-Jun-2017</c:v>
                </c:pt>
                <c:pt idx="2">
                  <c:v>As on 01-Jun-2018</c:v>
                </c:pt>
                <c:pt idx="3">
                  <c:v>As on 01-July-2019</c:v>
                </c:pt>
              </c:strCache>
            </c:strRef>
          </c:cat>
          <c:val>
            <c:numRef>
              <c:f>'[Towers &amp; BTS.xlsx]Tech BTS count'!$D$8:$G$8</c:f>
              <c:numCache>
                <c:formatCode>_(* #,##0_);_(* \(#,##0\);_(* "-"??_);_(@_)</c:formatCode>
                <c:ptCount val="4"/>
                <c:pt idx="0">
                  <c:v>3669</c:v>
                </c:pt>
                <c:pt idx="1">
                  <c:v>3818</c:v>
                </c:pt>
                <c:pt idx="2">
                  <c:v>3535</c:v>
                </c:pt>
                <c:pt idx="3">
                  <c:v>3034</c:v>
                </c:pt>
              </c:numCache>
            </c:numRef>
          </c:val>
          <c:extLst>
            <c:ext xmlns:c16="http://schemas.microsoft.com/office/drawing/2014/chart" uri="{C3380CC4-5D6E-409C-BE32-E72D297353CC}">
              <c16:uniqueId val="{0000000A-CB0E-4CA7-955A-436A70EAAFB2}"/>
            </c:ext>
          </c:extLst>
        </c:ser>
        <c:dLbls>
          <c:showLegendKey val="0"/>
          <c:showVal val="0"/>
          <c:showCatName val="0"/>
          <c:showSerName val="0"/>
          <c:showPercent val="0"/>
          <c:showBubbleSize val="0"/>
        </c:dLbls>
        <c:gapWidth val="150"/>
        <c:axId val="119445504"/>
        <c:axId val="192734912"/>
      </c:barChart>
      <c:catAx>
        <c:axId val="119445504"/>
        <c:scaling>
          <c:orientation val="minMax"/>
        </c:scaling>
        <c:delete val="0"/>
        <c:axPos val="b"/>
        <c:numFmt formatCode="General" sourceLinked="0"/>
        <c:majorTickMark val="out"/>
        <c:minorTickMark val="none"/>
        <c:tickLblPos val="nextTo"/>
        <c:crossAx val="192734912"/>
        <c:crosses val="autoZero"/>
        <c:auto val="1"/>
        <c:lblAlgn val="ctr"/>
        <c:lblOffset val="100"/>
        <c:noMultiLvlLbl val="0"/>
      </c:catAx>
      <c:valAx>
        <c:axId val="192734912"/>
        <c:scaling>
          <c:orientation val="minMax"/>
        </c:scaling>
        <c:delete val="0"/>
        <c:axPos val="l"/>
        <c:majorGridlines>
          <c:spPr>
            <a:ln>
              <a:noFill/>
            </a:ln>
          </c:spPr>
        </c:majorGridlines>
        <c:numFmt formatCode="_(* #,##0_);_(* \(#,##0\);_(* &quot;-&quot;??_);_(@_)" sourceLinked="1"/>
        <c:majorTickMark val="out"/>
        <c:minorTickMark val="none"/>
        <c:tickLblPos val="nextTo"/>
        <c:crossAx val="119445504"/>
        <c:crosses val="autoZero"/>
        <c:crossBetween val="between"/>
      </c:valAx>
    </c:plotArea>
    <c:legend>
      <c:legendPos val="b"/>
      <c:overlay val="0"/>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7810" name="Rectangle 2"/>
          <p:cNvSpPr>
            <a:spLocks noGrp="1" noChangeArrowheads="1"/>
          </p:cNvSpPr>
          <p:nvPr>
            <p:ph type="hdr" sz="quarter"/>
          </p:nvPr>
        </p:nvSpPr>
        <p:spPr bwMode="auto">
          <a:xfrm>
            <a:off x="5" y="1"/>
            <a:ext cx="2945977" cy="495538"/>
          </a:xfrm>
          <a:prstGeom prst="rect">
            <a:avLst/>
          </a:prstGeom>
          <a:noFill/>
          <a:ln w="9525">
            <a:noFill/>
            <a:miter lim="800000"/>
            <a:headEnd/>
            <a:tailEnd/>
          </a:ln>
          <a:effectLst/>
        </p:spPr>
        <p:txBody>
          <a:bodyPr vert="horz" wrap="square" lIns="92937" tIns="46468" rIns="92937" bIns="46468" numCol="1" anchor="t" anchorCtr="0" compatLnSpc="1">
            <a:prstTxWarp prst="textNoShape">
              <a:avLst/>
            </a:prstTxWarp>
          </a:bodyPr>
          <a:lstStyle>
            <a:lvl1pPr defTabSz="929332">
              <a:defRPr sz="1200" i="0">
                <a:solidFill>
                  <a:schemeClr val="tx1"/>
                </a:solidFill>
                <a:latin typeface="Arial" charset="0"/>
                <a:ea typeface="ＭＳ Ｐゴシック" pitchFamily="34" charset="-128"/>
                <a:cs typeface="+mn-cs"/>
              </a:defRPr>
            </a:lvl1pPr>
          </a:lstStyle>
          <a:p>
            <a:pPr>
              <a:defRPr/>
            </a:pPr>
            <a:endParaRPr lang="en-GB" dirty="0"/>
          </a:p>
        </p:txBody>
      </p:sp>
      <p:sp>
        <p:nvSpPr>
          <p:cNvPr id="247811" name="Rectangle 3"/>
          <p:cNvSpPr>
            <a:spLocks noGrp="1" noChangeArrowheads="1"/>
          </p:cNvSpPr>
          <p:nvPr>
            <p:ph type="dt" sz="quarter" idx="1"/>
          </p:nvPr>
        </p:nvSpPr>
        <p:spPr bwMode="auto">
          <a:xfrm>
            <a:off x="3850115" y="1"/>
            <a:ext cx="2945977" cy="495538"/>
          </a:xfrm>
          <a:prstGeom prst="rect">
            <a:avLst/>
          </a:prstGeom>
          <a:noFill/>
          <a:ln w="9525">
            <a:noFill/>
            <a:miter lim="800000"/>
            <a:headEnd/>
            <a:tailEnd/>
          </a:ln>
          <a:effectLst/>
        </p:spPr>
        <p:txBody>
          <a:bodyPr vert="horz" wrap="square" lIns="92937" tIns="46468" rIns="92937" bIns="46468" numCol="1" anchor="t" anchorCtr="0" compatLnSpc="1">
            <a:prstTxWarp prst="textNoShape">
              <a:avLst/>
            </a:prstTxWarp>
          </a:bodyPr>
          <a:lstStyle>
            <a:lvl1pPr algn="r" defTabSz="929332">
              <a:defRPr sz="1200" i="0">
                <a:solidFill>
                  <a:schemeClr val="tx1"/>
                </a:solidFill>
                <a:latin typeface="Arial" charset="0"/>
                <a:ea typeface="ＭＳ Ｐゴシック" pitchFamily="34" charset="-128"/>
                <a:cs typeface="+mn-cs"/>
              </a:defRPr>
            </a:lvl1pPr>
          </a:lstStyle>
          <a:p>
            <a:pPr>
              <a:defRPr/>
            </a:pPr>
            <a:endParaRPr lang="en-GB" dirty="0"/>
          </a:p>
        </p:txBody>
      </p:sp>
      <p:sp>
        <p:nvSpPr>
          <p:cNvPr id="247812" name="Rectangle 4"/>
          <p:cNvSpPr>
            <a:spLocks noGrp="1" noChangeArrowheads="1"/>
          </p:cNvSpPr>
          <p:nvPr>
            <p:ph type="ftr" sz="quarter" idx="2"/>
          </p:nvPr>
        </p:nvSpPr>
        <p:spPr bwMode="auto">
          <a:xfrm>
            <a:off x="5" y="9429513"/>
            <a:ext cx="2945977" cy="495538"/>
          </a:xfrm>
          <a:prstGeom prst="rect">
            <a:avLst/>
          </a:prstGeom>
          <a:noFill/>
          <a:ln w="9525">
            <a:noFill/>
            <a:miter lim="800000"/>
            <a:headEnd/>
            <a:tailEnd/>
          </a:ln>
          <a:effectLst/>
        </p:spPr>
        <p:txBody>
          <a:bodyPr vert="horz" wrap="square" lIns="92937" tIns="46468" rIns="92937" bIns="46468" numCol="1" anchor="b" anchorCtr="0" compatLnSpc="1">
            <a:prstTxWarp prst="textNoShape">
              <a:avLst/>
            </a:prstTxWarp>
          </a:bodyPr>
          <a:lstStyle>
            <a:lvl1pPr defTabSz="929332">
              <a:defRPr sz="1200" i="0">
                <a:solidFill>
                  <a:schemeClr val="tx1"/>
                </a:solidFill>
                <a:latin typeface="Arial" charset="0"/>
                <a:ea typeface="ＭＳ Ｐゴシック" pitchFamily="34" charset="-128"/>
                <a:cs typeface="+mn-cs"/>
              </a:defRPr>
            </a:lvl1pPr>
          </a:lstStyle>
          <a:p>
            <a:pPr>
              <a:defRPr/>
            </a:pPr>
            <a:endParaRPr lang="en-GB" dirty="0"/>
          </a:p>
        </p:txBody>
      </p:sp>
      <p:sp>
        <p:nvSpPr>
          <p:cNvPr id="247813" name="Rectangle 5"/>
          <p:cNvSpPr>
            <a:spLocks noGrp="1" noChangeArrowheads="1"/>
          </p:cNvSpPr>
          <p:nvPr>
            <p:ph type="sldNum" sz="quarter" idx="3"/>
          </p:nvPr>
        </p:nvSpPr>
        <p:spPr bwMode="auto">
          <a:xfrm>
            <a:off x="3850115" y="9429513"/>
            <a:ext cx="2945977" cy="495538"/>
          </a:xfrm>
          <a:prstGeom prst="rect">
            <a:avLst/>
          </a:prstGeom>
          <a:noFill/>
          <a:ln w="9525">
            <a:noFill/>
            <a:miter lim="800000"/>
            <a:headEnd/>
            <a:tailEnd/>
          </a:ln>
          <a:effectLst/>
        </p:spPr>
        <p:txBody>
          <a:bodyPr vert="horz" wrap="square" lIns="92937" tIns="46468" rIns="92937" bIns="46468" numCol="1" anchor="b" anchorCtr="0" compatLnSpc="1">
            <a:prstTxWarp prst="textNoShape">
              <a:avLst/>
            </a:prstTxWarp>
          </a:bodyPr>
          <a:lstStyle>
            <a:lvl1pPr algn="r" defTabSz="929332">
              <a:defRPr sz="1200" i="0">
                <a:solidFill>
                  <a:schemeClr val="tx1"/>
                </a:solidFill>
                <a:latin typeface="Arial" charset="0"/>
              </a:defRPr>
            </a:lvl1pPr>
          </a:lstStyle>
          <a:p>
            <a:pPr>
              <a:defRPr/>
            </a:pPr>
            <a:fld id="{87CF2860-5A65-B74E-BF70-CD12ED65DB9F}" type="slidenum">
              <a:rPr lang="en-US"/>
              <a:pPr>
                <a:defRPr/>
              </a:pPr>
              <a:t>‹#›</a:t>
            </a:fld>
            <a:endParaRPr lang="en-US" dirty="0"/>
          </a:p>
        </p:txBody>
      </p:sp>
    </p:spTree>
    <p:extLst>
      <p:ext uri="{BB962C8B-B14F-4D97-AF65-F5344CB8AC3E}">
        <p14:creationId xmlns:p14="http://schemas.microsoft.com/office/powerpoint/2010/main" val="24730481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6786" name="Rectangle 2"/>
          <p:cNvSpPr>
            <a:spLocks noGrp="1" noChangeArrowheads="1"/>
          </p:cNvSpPr>
          <p:nvPr>
            <p:ph type="hdr" sz="quarter"/>
          </p:nvPr>
        </p:nvSpPr>
        <p:spPr bwMode="auto">
          <a:xfrm>
            <a:off x="5" y="1"/>
            <a:ext cx="2945977" cy="495538"/>
          </a:xfrm>
          <a:prstGeom prst="rect">
            <a:avLst/>
          </a:prstGeom>
          <a:noFill/>
          <a:ln w="9525">
            <a:noFill/>
            <a:miter lim="800000"/>
            <a:headEnd/>
            <a:tailEnd/>
          </a:ln>
          <a:effectLst/>
        </p:spPr>
        <p:txBody>
          <a:bodyPr vert="horz" wrap="square" lIns="92937" tIns="46468" rIns="92937" bIns="46468" numCol="1" anchor="t" anchorCtr="0" compatLnSpc="1">
            <a:prstTxWarp prst="textNoShape">
              <a:avLst/>
            </a:prstTxWarp>
          </a:bodyPr>
          <a:lstStyle>
            <a:lvl1pPr defTabSz="929332">
              <a:defRPr sz="1200" i="0">
                <a:solidFill>
                  <a:schemeClr val="tx1"/>
                </a:solidFill>
                <a:latin typeface="Arial" charset="0"/>
                <a:ea typeface="ＭＳ Ｐゴシック" pitchFamily="34" charset="-128"/>
                <a:cs typeface="+mn-cs"/>
              </a:defRPr>
            </a:lvl1pPr>
          </a:lstStyle>
          <a:p>
            <a:pPr>
              <a:defRPr/>
            </a:pPr>
            <a:endParaRPr lang="en-GB" dirty="0"/>
          </a:p>
        </p:txBody>
      </p:sp>
      <p:sp>
        <p:nvSpPr>
          <p:cNvPr id="246787" name="Rectangle 3"/>
          <p:cNvSpPr>
            <a:spLocks noGrp="1" noChangeArrowheads="1"/>
          </p:cNvSpPr>
          <p:nvPr>
            <p:ph type="dt" idx="1"/>
          </p:nvPr>
        </p:nvSpPr>
        <p:spPr bwMode="auto">
          <a:xfrm>
            <a:off x="3850115" y="1"/>
            <a:ext cx="2945977" cy="495538"/>
          </a:xfrm>
          <a:prstGeom prst="rect">
            <a:avLst/>
          </a:prstGeom>
          <a:noFill/>
          <a:ln w="9525">
            <a:noFill/>
            <a:miter lim="800000"/>
            <a:headEnd/>
            <a:tailEnd/>
          </a:ln>
          <a:effectLst/>
        </p:spPr>
        <p:txBody>
          <a:bodyPr vert="horz" wrap="square" lIns="92937" tIns="46468" rIns="92937" bIns="46468" numCol="1" anchor="t" anchorCtr="0" compatLnSpc="1">
            <a:prstTxWarp prst="textNoShape">
              <a:avLst/>
            </a:prstTxWarp>
          </a:bodyPr>
          <a:lstStyle>
            <a:lvl1pPr algn="r" defTabSz="929332">
              <a:defRPr sz="1200" i="0">
                <a:solidFill>
                  <a:schemeClr val="tx1"/>
                </a:solidFill>
                <a:latin typeface="Arial" charset="0"/>
                <a:ea typeface="ＭＳ Ｐゴシック" pitchFamily="34" charset="-128"/>
                <a:cs typeface="+mn-cs"/>
              </a:defRPr>
            </a:lvl1pPr>
          </a:lstStyle>
          <a:p>
            <a:pPr>
              <a:defRPr/>
            </a:pPr>
            <a:endParaRPr lang="en-GB" dirty="0"/>
          </a:p>
        </p:txBody>
      </p:sp>
      <p:sp>
        <p:nvSpPr>
          <p:cNvPr id="10244" name="Rectangle 4"/>
          <p:cNvSpPr>
            <a:spLocks noGrp="1" noRot="1" noChangeAspect="1" noChangeArrowheads="1" noTextEdit="1"/>
          </p:cNvSpPr>
          <p:nvPr>
            <p:ph type="sldImg" idx="2"/>
          </p:nvPr>
        </p:nvSpPr>
        <p:spPr bwMode="auto">
          <a:xfrm>
            <a:off x="920750" y="747713"/>
            <a:ext cx="4957763" cy="3719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6789" name="Rectangle 5"/>
          <p:cNvSpPr>
            <a:spLocks noGrp="1" noChangeArrowheads="1"/>
          </p:cNvSpPr>
          <p:nvPr>
            <p:ph type="body" sz="quarter" idx="3"/>
          </p:nvPr>
        </p:nvSpPr>
        <p:spPr bwMode="auto">
          <a:xfrm>
            <a:off x="680092" y="4715552"/>
            <a:ext cx="5437503" cy="4466193"/>
          </a:xfrm>
          <a:prstGeom prst="rect">
            <a:avLst/>
          </a:prstGeom>
          <a:noFill/>
          <a:ln w="9525">
            <a:noFill/>
            <a:miter lim="800000"/>
            <a:headEnd/>
            <a:tailEnd/>
          </a:ln>
          <a:effectLst/>
        </p:spPr>
        <p:txBody>
          <a:bodyPr vert="horz" wrap="square" lIns="92937" tIns="46468" rIns="92937" bIns="4646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6790" name="Rectangle 6"/>
          <p:cNvSpPr>
            <a:spLocks noGrp="1" noChangeArrowheads="1"/>
          </p:cNvSpPr>
          <p:nvPr>
            <p:ph type="ftr" sz="quarter" idx="4"/>
          </p:nvPr>
        </p:nvSpPr>
        <p:spPr bwMode="auto">
          <a:xfrm>
            <a:off x="5" y="9429513"/>
            <a:ext cx="2945977" cy="495538"/>
          </a:xfrm>
          <a:prstGeom prst="rect">
            <a:avLst/>
          </a:prstGeom>
          <a:noFill/>
          <a:ln w="9525">
            <a:noFill/>
            <a:miter lim="800000"/>
            <a:headEnd/>
            <a:tailEnd/>
          </a:ln>
          <a:effectLst/>
        </p:spPr>
        <p:txBody>
          <a:bodyPr vert="horz" wrap="square" lIns="92937" tIns="46468" rIns="92937" bIns="46468" numCol="1" anchor="b" anchorCtr="0" compatLnSpc="1">
            <a:prstTxWarp prst="textNoShape">
              <a:avLst/>
            </a:prstTxWarp>
          </a:bodyPr>
          <a:lstStyle>
            <a:lvl1pPr defTabSz="929332">
              <a:defRPr sz="1200" i="0">
                <a:solidFill>
                  <a:schemeClr val="tx1"/>
                </a:solidFill>
                <a:latin typeface="Arial" charset="0"/>
                <a:ea typeface="ＭＳ Ｐゴシック" pitchFamily="34" charset="-128"/>
                <a:cs typeface="+mn-cs"/>
              </a:defRPr>
            </a:lvl1pPr>
          </a:lstStyle>
          <a:p>
            <a:pPr>
              <a:defRPr/>
            </a:pPr>
            <a:endParaRPr lang="en-GB" dirty="0"/>
          </a:p>
        </p:txBody>
      </p:sp>
      <p:sp>
        <p:nvSpPr>
          <p:cNvPr id="246791" name="Rectangle 7"/>
          <p:cNvSpPr>
            <a:spLocks noGrp="1" noChangeArrowheads="1"/>
          </p:cNvSpPr>
          <p:nvPr>
            <p:ph type="sldNum" sz="quarter" idx="5"/>
          </p:nvPr>
        </p:nvSpPr>
        <p:spPr bwMode="auto">
          <a:xfrm>
            <a:off x="3850115" y="9429513"/>
            <a:ext cx="2945977" cy="495538"/>
          </a:xfrm>
          <a:prstGeom prst="rect">
            <a:avLst/>
          </a:prstGeom>
          <a:noFill/>
          <a:ln w="9525">
            <a:noFill/>
            <a:miter lim="800000"/>
            <a:headEnd/>
            <a:tailEnd/>
          </a:ln>
          <a:effectLst/>
        </p:spPr>
        <p:txBody>
          <a:bodyPr vert="horz" wrap="square" lIns="92937" tIns="46468" rIns="92937" bIns="46468" numCol="1" anchor="b" anchorCtr="0" compatLnSpc="1">
            <a:prstTxWarp prst="textNoShape">
              <a:avLst/>
            </a:prstTxWarp>
          </a:bodyPr>
          <a:lstStyle>
            <a:lvl1pPr algn="r" defTabSz="929332">
              <a:defRPr sz="1200" i="0">
                <a:solidFill>
                  <a:schemeClr val="tx1"/>
                </a:solidFill>
                <a:latin typeface="Arial" charset="0"/>
              </a:defRPr>
            </a:lvl1pPr>
          </a:lstStyle>
          <a:p>
            <a:pPr>
              <a:defRPr/>
            </a:pPr>
            <a:fld id="{623478E6-0F78-0442-A5D9-1E36B9F18E18}" type="slidenum">
              <a:rPr lang="en-US"/>
              <a:pPr>
                <a:defRPr/>
              </a:pPr>
              <a:t>‹#›</a:t>
            </a:fld>
            <a:endParaRPr lang="en-US" dirty="0"/>
          </a:p>
        </p:txBody>
      </p:sp>
    </p:spTree>
    <p:extLst>
      <p:ext uri="{BB962C8B-B14F-4D97-AF65-F5344CB8AC3E}">
        <p14:creationId xmlns:p14="http://schemas.microsoft.com/office/powerpoint/2010/main" val="4232692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Arial" charset="0"/>
        <a:ea typeface="ＭＳ Ｐゴシック" pitchFamily="18" charset="-128"/>
        <a:cs typeface="ＭＳ Ｐゴシック" pitchFamily="18" charset="-128"/>
      </a:defRPr>
    </a:lvl1pPr>
    <a:lvl2pPr marL="354013" algn="l" rtl="0" eaLnBrk="0" fontAlgn="base" hangingPunct="0">
      <a:spcBef>
        <a:spcPct val="30000"/>
      </a:spcBef>
      <a:spcAft>
        <a:spcPct val="0"/>
      </a:spcAft>
      <a:defRPr sz="900" kern="1200">
        <a:solidFill>
          <a:schemeClr val="tx1"/>
        </a:solidFill>
        <a:latin typeface="Arial" charset="0"/>
        <a:ea typeface="ＭＳ Ｐゴシック" pitchFamily="-112" charset="-128"/>
        <a:cs typeface="+mn-cs"/>
      </a:defRPr>
    </a:lvl2pPr>
    <a:lvl3pPr marL="709613" algn="l" rtl="0" eaLnBrk="0" fontAlgn="base" hangingPunct="0">
      <a:spcBef>
        <a:spcPct val="30000"/>
      </a:spcBef>
      <a:spcAft>
        <a:spcPct val="0"/>
      </a:spcAft>
      <a:defRPr sz="900" kern="1200">
        <a:solidFill>
          <a:schemeClr val="tx1"/>
        </a:solidFill>
        <a:latin typeface="Arial" charset="0"/>
        <a:ea typeface="ＭＳ Ｐゴシック" pitchFamily="-112" charset="-128"/>
        <a:cs typeface="+mn-cs"/>
      </a:defRPr>
    </a:lvl3pPr>
    <a:lvl4pPr marL="1065213" algn="l" rtl="0" eaLnBrk="0" fontAlgn="base" hangingPunct="0">
      <a:spcBef>
        <a:spcPct val="30000"/>
      </a:spcBef>
      <a:spcAft>
        <a:spcPct val="0"/>
      </a:spcAft>
      <a:defRPr sz="900" kern="1200">
        <a:solidFill>
          <a:schemeClr val="tx1"/>
        </a:solidFill>
        <a:latin typeface="Arial" charset="0"/>
        <a:ea typeface="ＭＳ Ｐゴシック" pitchFamily="-112" charset="-128"/>
        <a:cs typeface="+mn-cs"/>
      </a:defRPr>
    </a:lvl4pPr>
    <a:lvl5pPr marL="1420813" algn="l" rtl="0" eaLnBrk="0" fontAlgn="base" hangingPunct="0">
      <a:spcBef>
        <a:spcPct val="30000"/>
      </a:spcBef>
      <a:spcAft>
        <a:spcPct val="0"/>
      </a:spcAft>
      <a:defRPr sz="900" kern="1200">
        <a:solidFill>
          <a:schemeClr val="tx1"/>
        </a:solidFill>
        <a:latin typeface="Arial" charset="0"/>
        <a:ea typeface="ＭＳ Ｐゴシック" pitchFamily="-112" charset="-128"/>
        <a:cs typeface="+mn-cs"/>
      </a:defRPr>
    </a:lvl5pPr>
    <a:lvl6pPr marL="1777822" algn="l" defTabSz="711129" rtl="0" eaLnBrk="1" latinLnBrk="0" hangingPunct="1">
      <a:defRPr sz="900" kern="1200">
        <a:solidFill>
          <a:schemeClr val="tx1"/>
        </a:solidFill>
        <a:latin typeface="+mn-lt"/>
        <a:ea typeface="+mn-ea"/>
        <a:cs typeface="+mn-cs"/>
      </a:defRPr>
    </a:lvl6pPr>
    <a:lvl7pPr marL="2133387" algn="l" defTabSz="711129" rtl="0" eaLnBrk="1" latinLnBrk="0" hangingPunct="1">
      <a:defRPr sz="900" kern="1200">
        <a:solidFill>
          <a:schemeClr val="tx1"/>
        </a:solidFill>
        <a:latin typeface="+mn-lt"/>
        <a:ea typeface="+mn-ea"/>
        <a:cs typeface="+mn-cs"/>
      </a:defRPr>
    </a:lvl7pPr>
    <a:lvl8pPr marL="2488951" algn="l" defTabSz="711129" rtl="0" eaLnBrk="1" latinLnBrk="0" hangingPunct="1">
      <a:defRPr sz="900" kern="1200">
        <a:solidFill>
          <a:schemeClr val="tx1"/>
        </a:solidFill>
        <a:latin typeface="+mn-lt"/>
        <a:ea typeface="+mn-ea"/>
        <a:cs typeface="+mn-cs"/>
      </a:defRPr>
    </a:lvl8pPr>
    <a:lvl9pPr marL="2844516" algn="l" defTabSz="711129"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spect="1" noChangeArrowheads="1" noTextEdit="1"/>
          </p:cNvSpPr>
          <p:nvPr>
            <p:ph type="sldImg"/>
          </p:nvPr>
        </p:nvSpPr>
        <p:spPr>
          <a:solidFill>
            <a:srgbClr val="FFFFFF"/>
          </a:solidFill>
          <a:ln/>
        </p:spPr>
      </p:sp>
      <p:sp>
        <p:nvSpPr>
          <p:cNvPr id="12290" name="Rectangle 3"/>
          <p:cNvSpPr>
            <a:spLocks noGrp="1" noChangeArrowheads="1"/>
          </p:cNvSpPr>
          <p:nvPr>
            <p:ph type="body" idx="1"/>
          </p:nvPr>
        </p:nvSpPr>
        <p:spPr>
          <a:xfrm>
            <a:off x="680092" y="4717146"/>
            <a:ext cx="5437503" cy="4464605"/>
          </a:xfrm>
          <a:noFill/>
          <a:ln>
            <a:solidFill>
              <a:srgbClr val="000000"/>
            </a:solidFill>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lIns="90682" tIns="45341" rIns="90682" bIns="45341"/>
          <a:lstStyle/>
          <a:p>
            <a:endParaRPr lang="en-GB" dirty="0">
              <a:ea typeface="ＭＳ Ｐゴシック" charset="0"/>
              <a:cs typeface="ＭＳ Ｐゴシック" charset="0"/>
            </a:endParaRPr>
          </a:p>
        </p:txBody>
      </p:sp>
    </p:spTree>
    <p:extLst>
      <p:ext uri="{BB962C8B-B14F-4D97-AF65-F5344CB8AC3E}">
        <p14:creationId xmlns:p14="http://schemas.microsoft.com/office/powerpoint/2010/main" val="713171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spect="1" noChangeArrowheads="1" noTextEdit="1"/>
          </p:cNvSpPr>
          <p:nvPr>
            <p:ph type="sldImg"/>
          </p:nvPr>
        </p:nvSpPr>
        <p:spPr>
          <a:xfrm>
            <a:off x="917575" y="744538"/>
            <a:ext cx="4962525" cy="3722687"/>
          </a:xfrm>
          <a:solidFill>
            <a:srgbClr val="FFFFFF"/>
          </a:solidFill>
          <a:ln/>
        </p:spPr>
      </p:sp>
      <p:sp>
        <p:nvSpPr>
          <p:cNvPr id="12290" name="Rectangle 3"/>
          <p:cNvSpPr>
            <a:spLocks noGrp="1" noChangeArrowheads="1"/>
          </p:cNvSpPr>
          <p:nvPr>
            <p:ph type="body" idx="1"/>
          </p:nvPr>
        </p:nvSpPr>
        <p:spPr>
          <a:xfrm>
            <a:off x="680087" y="4717143"/>
            <a:ext cx="5437504" cy="4464605"/>
          </a:xfrm>
          <a:noFill/>
          <a:ln>
            <a:solidFill>
              <a:srgbClr val="000000"/>
            </a:solidFill>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lIns="90814" tIns="45405" rIns="90814" bIns="45405"/>
          <a:lstStyle/>
          <a:p>
            <a:endParaRPr lang="en-GB" dirty="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3_Title Slide">
    <p:bg>
      <p:bgPr>
        <a:solidFill>
          <a:schemeClr val="bg1"/>
        </a:solidFill>
        <a:effectLst/>
      </p:bgPr>
    </p:bg>
    <p:spTree>
      <p:nvGrpSpPr>
        <p:cNvPr id="1" name=""/>
        <p:cNvGrpSpPr/>
        <p:nvPr/>
      </p:nvGrpSpPr>
      <p:grpSpPr>
        <a:xfrm>
          <a:off x="0" y="0"/>
          <a:ext cx="0" cy="0"/>
          <a:chOff x="0" y="0"/>
          <a:chExt cx="0" cy="0"/>
        </a:xfrm>
      </p:grpSpPr>
      <p:sp>
        <p:nvSpPr>
          <p:cNvPr id="2" name="Rectangle 5"/>
          <p:cNvSpPr>
            <a:spLocks noChangeArrowheads="1"/>
          </p:cNvSpPr>
          <p:nvPr userDrawn="1"/>
        </p:nvSpPr>
        <p:spPr bwMode="auto">
          <a:xfrm>
            <a:off x="0" y="6400800"/>
            <a:ext cx="9144000" cy="457200"/>
          </a:xfrm>
          <a:prstGeom prst="rect">
            <a:avLst/>
          </a:prstGeom>
          <a:solidFill>
            <a:srgbClr val="1295C0"/>
          </a:solidFill>
          <a:ln>
            <a:noFill/>
          </a:ln>
        </p:spPr>
        <p:txBody>
          <a:bodyPr anchor="ctr"/>
          <a:lstStyle/>
          <a:p>
            <a:endParaRPr lang="en-US" i="0" dirty="0">
              <a:solidFill>
                <a:schemeClr val="tx1"/>
              </a:solidFill>
              <a:latin typeface="Arial" charset="0"/>
            </a:endParaRPr>
          </a:p>
        </p:txBody>
      </p:sp>
      <p:sp>
        <p:nvSpPr>
          <p:cNvPr id="4" name="Text Box 37"/>
          <p:cNvSpPr txBox="1">
            <a:spLocks noChangeArrowheads="1"/>
          </p:cNvSpPr>
          <p:nvPr userDrawn="1"/>
        </p:nvSpPr>
        <p:spPr bwMode="auto">
          <a:xfrm>
            <a:off x="63500" y="6538913"/>
            <a:ext cx="3592513" cy="200849"/>
          </a:xfrm>
          <a:prstGeom prst="rect">
            <a:avLst/>
          </a:prstGeom>
          <a:noFill/>
          <a:ln w="9525">
            <a:noFill/>
            <a:miter lim="800000"/>
            <a:headEnd/>
            <a:tailEnd/>
          </a:ln>
        </p:spPr>
        <p:txBody>
          <a:bodyPr lIns="91339" tIns="45669" rIns="91339" bIns="45669">
            <a:spAutoFit/>
          </a:bodyPr>
          <a:lstStyle>
            <a:lvl1pPr defTabSz="1176338" eaLnBrk="0" hangingPunct="0">
              <a:defRPr sz="2300" i="1">
                <a:solidFill>
                  <a:schemeClr val="bg1"/>
                </a:solidFill>
                <a:latin typeface="Georgia" charset="0"/>
                <a:ea typeface="ＭＳ Ｐゴシック" charset="0"/>
                <a:cs typeface="ＭＳ Ｐゴシック" charset="0"/>
              </a:defRPr>
            </a:lvl1pPr>
            <a:lvl2pPr marL="742950" indent="-285750" defTabSz="1176338" eaLnBrk="0" hangingPunct="0">
              <a:defRPr sz="2300" i="1">
                <a:solidFill>
                  <a:schemeClr val="bg1"/>
                </a:solidFill>
                <a:latin typeface="Georgia" charset="0"/>
                <a:ea typeface="ＭＳ Ｐゴシック" charset="0"/>
              </a:defRPr>
            </a:lvl2pPr>
            <a:lvl3pPr marL="1143000" indent="-228600" defTabSz="1176338" eaLnBrk="0" hangingPunct="0">
              <a:defRPr sz="2300" i="1">
                <a:solidFill>
                  <a:schemeClr val="bg1"/>
                </a:solidFill>
                <a:latin typeface="Georgia" charset="0"/>
                <a:ea typeface="ＭＳ Ｐゴシック" charset="0"/>
              </a:defRPr>
            </a:lvl3pPr>
            <a:lvl4pPr marL="1600200" indent="-228600" defTabSz="1176338" eaLnBrk="0" hangingPunct="0">
              <a:defRPr sz="2300" i="1">
                <a:solidFill>
                  <a:schemeClr val="bg1"/>
                </a:solidFill>
                <a:latin typeface="Georgia" charset="0"/>
                <a:ea typeface="ＭＳ Ｐゴシック" charset="0"/>
              </a:defRPr>
            </a:lvl4pPr>
            <a:lvl5pPr marL="2057400" indent="-228600" defTabSz="1176338" eaLnBrk="0" hangingPunct="0">
              <a:defRPr sz="23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3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3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3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300" i="1">
                <a:solidFill>
                  <a:schemeClr val="bg1"/>
                </a:solidFill>
                <a:latin typeface="Georgia" charset="0"/>
                <a:ea typeface="ＭＳ Ｐゴシック" charset="0"/>
              </a:defRPr>
            </a:lvl9pPr>
          </a:lstStyle>
          <a:p>
            <a:pPr>
              <a:lnSpc>
                <a:spcPct val="101000"/>
              </a:lnSpc>
              <a:spcBef>
                <a:spcPct val="50000"/>
              </a:spcBef>
              <a:defRPr/>
            </a:pPr>
            <a:r>
              <a:rPr lang="en-US" sz="700" b="1" i="0" dirty="0">
                <a:solidFill>
                  <a:srgbClr val="FFFFFF"/>
                </a:solidFill>
                <a:latin typeface="Arial"/>
              </a:rPr>
              <a:t>© COPYRIGHT 2019, </a:t>
            </a:r>
            <a:r>
              <a:rPr lang="en-US" sz="700" b="1" i="0" cap="all" dirty="0">
                <a:solidFill>
                  <a:srgbClr val="FFFFFF"/>
                </a:solidFill>
                <a:latin typeface="Arial"/>
              </a:rPr>
              <a:t>COAI</a:t>
            </a:r>
            <a:endParaRPr lang="en-US" sz="700" b="1" dirty="0">
              <a:solidFill>
                <a:srgbClr val="FFFFFF"/>
              </a:solidFill>
              <a:latin typeface="Georgia"/>
            </a:endParaRPr>
          </a:p>
        </p:txBody>
      </p:sp>
      <p:sp>
        <p:nvSpPr>
          <p:cNvPr id="6" name="Text Box 38"/>
          <p:cNvSpPr txBox="1">
            <a:spLocks noChangeArrowheads="1"/>
          </p:cNvSpPr>
          <p:nvPr userDrawn="1"/>
        </p:nvSpPr>
        <p:spPr bwMode="auto">
          <a:xfrm>
            <a:off x="8502650" y="6567488"/>
            <a:ext cx="274638" cy="190500"/>
          </a:xfrm>
          <a:prstGeom prst="rect">
            <a:avLst/>
          </a:prstGeom>
          <a:noFill/>
          <a:ln w="9525">
            <a:noFill/>
            <a:miter lim="800000"/>
            <a:headEnd/>
            <a:tailEnd/>
          </a:ln>
        </p:spPr>
        <p:txBody>
          <a:bodyPr wrap="none" lIns="81977" tIns="40987" rIns="81977" bIns="40987">
            <a:spAutoFit/>
          </a:bodyPr>
          <a:lstStyle>
            <a:lvl1pPr defTabSz="1176338" eaLnBrk="0" hangingPunct="0">
              <a:defRPr sz="2300" i="1">
                <a:solidFill>
                  <a:schemeClr val="bg1"/>
                </a:solidFill>
                <a:latin typeface="Georgia" charset="0"/>
                <a:ea typeface="ＭＳ Ｐゴシック" charset="0"/>
                <a:cs typeface="ＭＳ Ｐゴシック" charset="0"/>
              </a:defRPr>
            </a:lvl1pPr>
            <a:lvl2pPr marL="742950" indent="-285750" defTabSz="1176338" eaLnBrk="0" hangingPunct="0">
              <a:defRPr sz="2300" i="1">
                <a:solidFill>
                  <a:schemeClr val="bg1"/>
                </a:solidFill>
                <a:latin typeface="Georgia" charset="0"/>
                <a:ea typeface="ＭＳ Ｐゴシック" charset="0"/>
              </a:defRPr>
            </a:lvl2pPr>
            <a:lvl3pPr marL="1143000" indent="-228600" defTabSz="1176338" eaLnBrk="0" hangingPunct="0">
              <a:defRPr sz="2300" i="1">
                <a:solidFill>
                  <a:schemeClr val="bg1"/>
                </a:solidFill>
                <a:latin typeface="Georgia" charset="0"/>
                <a:ea typeface="ＭＳ Ｐゴシック" charset="0"/>
              </a:defRPr>
            </a:lvl3pPr>
            <a:lvl4pPr marL="1600200" indent="-228600" defTabSz="1176338" eaLnBrk="0" hangingPunct="0">
              <a:defRPr sz="2300" i="1">
                <a:solidFill>
                  <a:schemeClr val="bg1"/>
                </a:solidFill>
                <a:latin typeface="Georgia" charset="0"/>
                <a:ea typeface="ＭＳ Ｐゴシック" charset="0"/>
              </a:defRPr>
            </a:lvl4pPr>
            <a:lvl5pPr marL="2057400" indent="-228600" defTabSz="1176338" eaLnBrk="0" hangingPunct="0">
              <a:defRPr sz="23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3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3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3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300" i="1">
                <a:solidFill>
                  <a:schemeClr val="bg1"/>
                </a:solidFill>
                <a:latin typeface="Georgia" charset="0"/>
                <a:ea typeface="ＭＳ Ｐゴシック" charset="0"/>
              </a:defRPr>
            </a:lvl9pPr>
          </a:lstStyle>
          <a:p>
            <a:pPr eaLnBrk="1" hangingPunct="1">
              <a:defRPr/>
            </a:pPr>
            <a:fld id="{0ED05158-2FEC-3848-9BFC-1BDB99911CBD}" type="slidenum">
              <a:rPr lang="en-US" sz="700" i="0" smtClean="0">
                <a:latin typeface=""/>
              </a:rPr>
              <a:pPr eaLnBrk="1" hangingPunct="1">
                <a:defRPr/>
              </a:pPr>
              <a:t>‹#›</a:t>
            </a:fld>
            <a:endParaRPr lang="en-US" sz="700" i="0" dirty="0">
              <a:latin typeface=""/>
            </a:endParaRP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4406" y="24058"/>
            <a:ext cx="1286612" cy="781156"/>
          </a:xfrm>
          <a:prstGeom prst="rect">
            <a:avLst/>
          </a:prstGeom>
        </p:spPr>
      </p:pic>
    </p:spTree>
    <p:extLst>
      <p:ext uri="{BB962C8B-B14F-4D97-AF65-F5344CB8AC3E}">
        <p14:creationId xmlns:p14="http://schemas.microsoft.com/office/powerpoint/2010/main" val="654526397"/>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34406" y="24058"/>
            <a:ext cx="1286612" cy="781156"/>
          </a:xfrm>
          <a:prstGeom prst="rect">
            <a:avLst/>
          </a:prstGeom>
        </p:spPr>
      </p:pic>
    </p:spTree>
    <p:extLst>
      <p:ext uri="{BB962C8B-B14F-4D97-AF65-F5344CB8AC3E}">
        <p14:creationId xmlns:p14="http://schemas.microsoft.com/office/powerpoint/2010/main" val="156344857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userDrawn="1">
            <p:ph type="title"/>
          </p:nvPr>
        </p:nvSpPr>
        <p:spPr>
          <a:xfrm>
            <a:off x="450850" y="458788"/>
            <a:ext cx="8235950" cy="501650"/>
          </a:xfrm>
          <a:prstGeom prst="rect">
            <a:avLst/>
          </a:prstGeom>
        </p:spPr>
        <p:txBody>
          <a:bodyPr/>
          <a:lstStyle>
            <a:lvl1pPr>
              <a:defRPr b="0" i="0">
                <a:solidFill>
                  <a:srgbClr val="033770"/>
                </a:solidFill>
                <a:latin typeface="+mj-lt"/>
                <a:cs typeface="Helvetica CY"/>
              </a:defRPr>
            </a:lvl1pPr>
          </a:lstStyle>
          <a:p>
            <a:r>
              <a:rPr lang="en-US" dirty="0"/>
              <a:t>Click to edit Master title style</a:t>
            </a:r>
          </a:p>
        </p:txBody>
      </p:sp>
      <p:sp>
        <p:nvSpPr>
          <p:cNvPr id="7" name="Content Placeholder 2"/>
          <p:cNvSpPr>
            <a:spLocks noGrp="1"/>
          </p:cNvSpPr>
          <p:nvPr userDrawn="1">
            <p:ph idx="1"/>
          </p:nvPr>
        </p:nvSpPr>
        <p:spPr>
          <a:xfrm>
            <a:off x="457200" y="1275213"/>
            <a:ext cx="8242300" cy="4325131"/>
          </a:xfrm>
          <a:prstGeom prst="rect">
            <a:avLst/>
          </a:prstGeom>
        </p:spPr>
        <p:txBody>
          <a:bodyPr/>
          <a:lstStyle>
            <a:lvl1pPr marL="285193" indent="-285193">
              <a:buClr>
                <a:srgbClr val="00B9EC"/>
              </a:buClr>
              <a:buSzPct val="100000"/>
              <a:buFont typeface="Wingdings" charset="2"/>
              <a:buChar char="§"/>
              <a:defRPr b="0" i="0">
                <a:latin typeface=""/>
              </a:defRPr>
            </a:lvl1pPr>
            <a:lvl2pPr marL="743228" indent="-248155">
              <a:buClr>
                <a:srgbClr val="00B9EC"/>
              </a:buClr>
              <a:buSzPct val="100000"/>
              <a:buFont typeface="Wingdings" charset="2"/>
              <a:buChar char="§"/>
              <a:defRPr sz="1600" b="0" i="0">
                <a:latin typeface=""/>
              </a:defRPr>
            </a:lvl2pPr>
            <a:lvl3pPr marL="1085213" indent="-228401">
              <a:buClr>
                <a:srgbClr val="00B9EC"/>
              </a:buClr>
              <a:buFont typeface="Wingdings" charset="2"/>
              <a:buChar char="§"/>
              <a:defRPr sz="1400" b="0" i="0">
                <a:latin typeface=""/>
              </a:defRPr>
            </a:lvl3pPr>
            <a:lvl4pPr marL="1422258" indent="-167905">
              <a:buClr>
                <a:srgbClr val="00B9EC"/>
              </a:buClr>
              <a:buFont typeface="Wingdings" charset="2"/>
              <a:buChar char="§"/>
              <a:defRPr b="0" i="0">
                <a:latin typeface=""/>
              </a:defRPr>
            </a:lvl4pPr>
            <a:lvl5pPr marL="1777822" indent="-171610">
              <a:buClr>
                <a:srgbClr val="00B9EC"/>
              </a:buClr>
              <a:buFont typeface="Wingdings" charset="2"/>
              <a:buChar char="§"/>
              <a:defRPr b="0" i="0">
                <a:latin typefac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954988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5938" y="3888442"/>
            <a:ext cx="5551714" cy="1201831"/>
          </a:xfrm>
          <a:prstGeom prst="rect">
            <a:avLst/>
          </a:prstGeom>
        </p:spPr>
        <p:txBody>
          <a:bodyPr/>
          <a:lstStyle>
            <a:lvl1pPr algn="l">
              <a:defRPr sz="3000" b="1" cap="all">
                <a:latin typeface="+mj-lt"/>
                <a:cs typeface="Helvetica CY"/>
              </a:defRPr>
            </a:lvl1pPr>
          </a:lstStyle>
          <a:p>
            <a:r>
              <a:rPr lang="en-US" dirty="0"/>
              <a:t>Click to edit Master title style</a:t>
            </a:r>
          </a:p>
        </p:txBody>
      </p:sp>
      <p:sp>
        <p:nvSpPr>
          <p:cNvPr id="3" name="Text Placeholder 2"/>
          <p:cNvSpPr>
            <a:spLocks noGrp="1"/>
          </p:cNvSpPr>
          <p:nvPr>
            <p:ph type="body" idx="1"/>
          </p:nvPr>
        </p:nvSpPr>
        <p:spPr>
          <a:xfrm>
            <a:off x="515938" y="2564747"/>
            <a:ext cx="5551714" cy="1323694"/>
          </a:xfrm>
          <a:prstGeom prst="rect">
            <a:avLst/>
          </a:prstGeom>
        </p:spPr>
        <p:txBody>
          <a:bodyPr anchor="b"/>
          <a:lstStyle>
            <a:lvl1pPr marL="0" indent="0">
              <a:buNone/>
              <a:defRPr sz="1600">
                <a:latin typeface="Arial"/>
              </a:defRPr>
            </a:lvl1pPr>
            <a:lvl2pPr marL="355564" indent="0">
              <a:buNone/>
              <a:defRPr sz="1400"/>
            </a:lvl2pPr>
            <a:lvl3pPr marL="711129" indent="0">
              <a:buNone/>
              <a:defRPr sz="1200"/>
            </a:lvl3pPr>
            <a:lvl4pPr marL="1066693" indent="0">
              <a:buNone/>
              <a:defRPr sz="1100"/>
            </a:lvl4pPr>
            <a:lvl5pPr marL="1422258" indent="0">
              <a:buNone/>
              <a:defRPr sz="1100"/>
            </a:lvl5pPr>
            <a:lvl6pPr marL="1777822" indent="0">
              <a:buNone/>
              <a:defRPr sz="1100"/>
            </a:lvl6pPr>
            <a:lvl7pPr marL="2133387" indent="0">
              <a:buNone/>
              <a:defRPr sz="1100"/>
            </a:lvl7pPr>
            <a:lvl8pPr marL="2488951" indent="0">
              <a:buNone/>
              <a:defRPr sz="1100"/>
            </a:lvl8pPr>
            <a:lvl9pPr marL="2844516" indent="0">
              <a:buNone/>
              <a:defRPr sz="1100"/>
            </a:lvl9pPr>
          </a:lstStyle>
          <a:p>
            <a:pPr lvl="0"/>
            <a:r>
              <a:rPr lang="en-US" dirty="0"/>
              <a:t>Click to edit Master text styles</a:t>
            </a:r>
          </a:p>
        </p:txBody>
      </p:sp>
    </p:spTree>
    <p:extLst>
      <p:ext uri="{BB962C8B-B14F-4D97-AF65-F5344CB8AC3E}">
        <p14:creationId xmlns:p14="http://schemas.microsoft.com/office/powerpoint/2010/main" val="634269365"/>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0850" y="458788"/>
            <a:ext cx="8235950" cy="501650"/>
          </a:xfrm>
          <a:prstGeom prst="rect">
            <a:avLst/>
          </a:prstGeom>
        </p:spPr>
        <p:txBody>
          <a:bodyPr/>
          <a:lstStyle>
            <a:lvl1pPr>
              <a:defRPr>
                <a:solidFill>
                  <a:srgbClr val="033770"/>
                </a:solidFill>
                <a:latin typeface="+mj-lt"/>
                <a:cs typeface="Helvetica CY"/>
              </a:defRPr>
            </a:lvl1pPr>
          </a:lstStyle>
          <a:p>
            <a:r>
              <a:rPr lang="en-US" dirty="0"/>
              <a:t>Click to edit Master title style</a:t>
            </a:r>
          </a:p>
        </p:txBody>
      </p:sp>
      <p:grpSp>
        <p:nvGrpSpPr>
          <p:cNvPr id="9" name="Group 8"/>
          <p:cNvGrpSpPr/>
          <p:nvPr userDrawn="1"/>
        </p:nvGrpSpPr>
        <p:grpSpPr>
          <a:xfrm>
            <a:off x="-1" y="1026796"/>
            <a:ext cx="9156701" cy="65911"/>
            <a:chOff x="-1" y="1026796"/>
            <a:chExt cx="9156701" cy="65911"/>
          </a:xfrm>
        </p:grpSpPr>
        <p:pic>
          <p:nvPicPr>
            <p:cNvPr id="10" name="Picture 8"/>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457200" y="1028700"/>
              <a:ext cx="59817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8"/>
            <p:cNvSpPr>
              <a:spLocks noChangeArrowheads="1"/>
            </p:cNvSpPr>
            <p:nvPr userDrawn="1"/>
          </p:nvSpPr>
          <p:spPr bwMode="auto">
            <a:xfrm>
              <a:off x="-1" y="1028699"/>
              <a:ext cx="6688667" cy="64008"/>
            </a:xfrm>
            <a:prstGeom prst="rect">
              <a:avLst/>
            </a:prstGeom>
            <a:solidFill>
              <a:srgbClr val="1295C0"/>
            </a:solidFill>
            <a:ln>
              <a:noFill/>
            </a:ln>
          </p:spPr>
          <p:txBody>
            <a:bodyPr anchor="ctr"/>
            <a:lstStyle/>
            <a:p>
              <a:endParaRPr lang="en-US" i="0" dirty="0">
                <a:solidFill>
                  <a:schemeClr val="tx1"/>
                </a:solidFill>
                <a:latin typeface="Arial" charset="0"/>
              </a:endParaRPr>
            </a:p>
          </p:txBody>
        </p:sp>
        <p:sp>
          <p:nvSpPr>
            <p:cNvPr id="12" name="Rectangle 9"/>
            <p:cNvSpPr>
              <a:spLocks noChangeArrowheads="1"/>
            </p:cNvSpPr>
            <p:nvPr userDrawn="1"/>
          </p:nvSpPr>
          <p:spPr bwMode="auto">
            <a:xfrm>
              <a:off x="0" y="1028699"/>
              <a:ext cx="7924800" cy="64008"/>
            </a:xfrm>
            <a:prstGeom prst="rect">
              <a:avLst/>
            </a:prstGeom>
            <a:solidFill>
              <a:srgbClr val="004A8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i="0" dirty="0">
                <a:solidFill>
                  <a:schemeClr val="tx1"/>
                </a:solidFill>
                <a:latin typeface="Arial" charset="0"/>
              </a:endParaRPr>
            </a:p>
          </p:txBody>
        </p:sp>
        <p:sp>
          <p:nvSpPr>
            <p:cNvPr id="13" name="Rectangle 10"/>
            <p:cNvSpPr>
              <a:spLocks noChangeArrowheads="1"/>
            </p:cNvSpPr>
            <p:nvPr userDrawn="1"/>
          </p:nvSpPr>
          <p:spPr bwMode="auto">
            <a:xfrm>
              <a:off x="0" y="1026796"/>
              <a:ext cx="9156700" cy="63086"/>
            </a:xfrm>
            <a:prstGeom prst="rect">
              <a:avLst/>
            </a:prstGeom>
            <a:solidFill>
              <a:srgbClr val="1295C0">
                <a:alpha val="50195"/>
              </a:srgbClr>
            </a:solidFill>
            <a:ln>
              <a:noFill/>
            </a:ln>
          </p:spPr>
          <p:txBody>
            <a:bodyPr anchor="ctr"/>
            <a:lstStyle/>
            <a:p>
              <a:endParaRPr lang="en-US" i="0" dirty="0">
                <a:solidFill>
                  <a:schemeClr val="tx1"/>
                </a:solidFill>
                <a:latin typeface="Arial" charset="0"/>
              </a:endParaRPr>
            </a:p>
          </p:txBody>
        </p:sp>
      </p:grpSp>
    </p:spTree>
    <p:extLst>
      <p:ext uri="{BB962C8B-B14F-4D97-AF65-F5344CB8AC3E}">
        <p14:creationId xmlns:p14="http://schemas.microsoft.com/office/powerpoint/2010/main" val="758441501"/>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376084" y="1409700"/>
            <a:ext cx="3992716" cy="3632200"/>
          </a:xfrm>
          <a:prstGeom prst="rect">
            <a:avLst/>
          </a:prstGeom>
        </p:spPr>
      </p:pic>
      <p:sp>
        <p:nvSpPr>
          <p:cNvPr id="4" name="Rectangle 2">
            <a:extLst>
              <a:ext uri="{FF2B5EF4-FFF2-40B4-BE49-F238E27FC236}">
                <a16:creationId xmlns:a16="http://schemas.microsoft.com/office/drawing/2014/main" id="{BAD4A15F-641A-41B9-870C-847EE3F60A8C}"/>
              </a:ext>
            </a:extLst>
          </p:cNvPr>
          <p:cNvSpPr>
            <a:spLocks noChangeArrowheads="1"/>
          </p:cNvSpPr>
          <p:nvPr userDrawn="1"/>
        </p:nvSpPr>
        <p:spPr bwMode="auto">
          <a:xfrm>
            <a:off x="0" y="6400800"/>
            <a:ext cx="9144000" cy="457200"/>
          </a:xfrm>
          <a:prstGeom prst="rect">
            <a:avLst/>
          </a:prstGeom>
          <a:solidFill>
            <a:srgbClr val="1295C0"/>
          </a:solidFill>
          <a:ln>
            <a:noFill/>
          </a:ln>
        </p:spPr>
        <p:txBody>
          <a:bodyPr anchor="ctr"/>
          <a:lstStyle/>
          <a:p>
            <a:endParaRPr lang="en-US" i="0" dirty="0">
              <a:solidFill>
                <a:schemeClr val="tx1"/>
              </a:solidFill>
              <a:latin typeface="Arial" charset="0"/>
            </a:endParaRPr>
          </a:p>
        </p:txBody>
      </p:sp>
      <p:sp>
        <p:nvSpPr>
          <p:cNvPr id="5" name="Text Box 37">
            <a:extLst>
              <a:ext uri="{FF2B5EF4-FFF2-40B4-BE49-F238E27FC236}">
                <a16:creationId xmlns:a16="http://schemas.microsoft.com/office/drawing/2014/main" id="{08D04098-32FC-41E7-89C4-7C9840D36CC4}"/>
              </a:ext>
            </a:extLst>
          </p:cNvPr>
          <p:cNvSpPr txBox="1">
            <a:spLocks noChangeArrowheads="1"/>
          </p:cNvSpPr>
          <p:nvPr userDrawn="1"/>
        </p:nvSpPr>
        <p:spPr bwMode="auto">
          <a:xfrm>
            <a:off x="63500" y="6538913"/>
            <a:ext cx="3592513" cy="200849"/>
          </a:xfrm>
          <a:prstGeom prst="rect">
            <a:avLst/>
          </a:prstGeom>
          <a:noFill/>
          <a:ln w="9525">
            <a:noFill/>
            <a:miter lim="800000"/>
            <a:headEnd/>
            <a:tailEnd/>
          </a:ln>
        </p:spPr>
        <p:txBody>
          <a:bodyPr lIns="91339" tIns="45669" rIns="91339" bIns="45669">
            <a:spAutoFit/>
          </a:bodyPr>
          <a:lstStyle>
            <a:lvl1pPr defTabSz="1176338" eaLnBrk="0" hangingPunct="0">
              <a:defRPr sz="2300" i="1">
                <a:solidFill>
                  <a:schemeClr val="bg1"/>
                </a:solidFill>
                <a:latin typeface="Georgia" charset="0"/>
                <a:ea typeface="ＭＳ Ｐゴシック" charset="0"/>
                <a:cs typeface="ＭＳ Ｐゴシック" charset="0"/>
              </a:defRPr>
            </a:lvl1pPr>
            <a:lvl2pPr marL="742950" indent="-285750" defTabSz="1176338" eaLnBrk="0" hangingPunct="0">
              <a:defRPr sz="2300" i="1">
                <a:solidFill>
                  <a:schemeClr val="bg1"/>
                </a:solidFill>
                <a:latin typeface="Georgia" charset="0"/>
                <a:ea typeface="ＭＳ Ｐゴシック" charset="0"/>
              </a:defRPr>
            </a:lvl2pPr>
            <a:lvl3pPr marL="1143000" indent="-228600" defTabSz="1176338" eaLnBrk="0" hangingPunct="0">
              <a:defRPr sz="2300" i="1">
                <a:solidFill>
                  <a:schemeClr val="bg1"/>
                </a:solidFill>
                <a:latin typeface="Georgia" charset="0"/>
                <a:ea typeface="ＭＳ Ｐゴシック" charset="0"/>
              </a:defRPr>
            </a:lvl3pPr>
            <a:lvl4pPr marL="1600200" indent="-228600" defTabSz="1176338" eaLnBrk="0" hangingPunct="0">
              <a:defRPr sz="2300" i="1">
                <a:solidFill>
                  <a:schemeClr val="bg1"/>
                </a:solidFill>
                <a:latin typeface="Georgia" charset="0"/>
                <a:ea typeface="ＭＳ Ｐゴシック" charset="0"/>
              </a:defRPr>
            </a:lvl4pPr>
            <a:lvl5pPr marL="2057400" indent="-228600" defTabSz="1176338" eaLnBrk="0" hangingPunct="0">
              <a:defRPr sz="23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3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3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3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300" i="1">
                <a:solidFill>
                  <a:schemeClr val="bg1"/>
                </a:solidFill>
                <a:latin typeface="Georgia" charset="0"/>
                <a:ea typeface="ＭＳ Ｐゴシック" charset="0"/>
              </a:defRPr>
            </a:lvl9pPr>
          </a:lstStyle>
          <a:p>
            <a:pPr>
              <a:lnSpc>
                <a:spcPct val="101000"/>
              </a:lnSpc>
              <a:spcBef>
                <a:spcPct val="50000"/>
              </a:spcBef>
              <a:defRPr/>
            </a:pPr>
            <a:r>
              <a:rPr lang="en-US" sz="700" b="1" i="0" dirty="0">
                <a:solidFill>
                  <a:srgbClr val="FFFFFF"/>
                </a:solidFill>
                <a:latin typeface="Arial"/>
              </a:rPr>
              <a:t>© COPYRIGHT 2019, </a:t>
            </a:r>
            <a:r>
              <a:rPr lang="en-US" sz="700" b="1" i="0" cap="all" dirty="0">
                <a:solidFill>
                  <a:srgbClr val="FFFFFF"/>
                </a:solidFill>
                <a:latin typeface="Arial"/>
              </a:rPr>
              <a:t>COAI</a:t>
            </a:r>
            <a:endParaRPr lang="en-US" sz="700" b="1" dirty="0">
              <a:solidFill>
                <a:srgbClr val="FFFFFF"/>
              </a:solidFill>
              <a:latin typeface="Georgia"/>
            </a:endParaRPr>
          </a:p>
        </p:txBody>
      </p:sp>
      <p:sp>
        <p:nvSpPr>
          <p:cNvPr id="7" name="Text Box 38">
            <a:extLst>
              <a:ext uri="{FF2B5EF4-FFF2-40B4-BE49-F238E27FC236}">
                <a16:creationId xmlns:a16="http://schemas.microsoft.com/office/drawing/2014/main" id="{D48711BB-2309-4A4C-BA79-E3C75C557463}"/>
              </a:ext>
            </a:extLst>
          </p:cNvPr>
          <p:cNvSpPr txBox="1">
            <a:spLocks noChangeArrowheads="1"/>
          </p:cNvSpPr>
          <p:nvPr userDrawn="1"/>
        </p:nvSpPr>
        <p:spPr bwMode="auto">
          <a:xfrm>
            <a:off x="8502650" y="6567488"/>
            <a:ext cx="274638" cy="190500"/>
          </a:xfrm>
          <a:prstGeom prst="rect">
            <a:avLst/>
          </a:prstGeom>
          <a:noFill/>
          <a:ln w="9525">
            <a:noFill/>
            <a:miter lim="800000"/>
            <a:headEnd/>
            <a:tailEnd/>
          </a:ln>
        </p:spPr>
        <p:txBody>
          <a:bodyPr wrap="none" lIns="81977" tIns="40987" rIns="81977" bIns="40987">
            <a:spAutoFit/>
          </a:bodyPr>
          <a:lstStyle>
            <a:lvl1pPr defTabSz="1176338" eaLnBrk="0" hangingPunct="0">
              <a:defRPr sz="2300" i="1">
                <a:solidFill>
                  <a:schemeClr val="bg1"/>
                </a:solidFill>
                <a:latin typeface="Georgia" charset="0"/>
                <a:ea typeface="ＭＳ Ｐゴシック" charset="0"/>
                <a:cs typeface="ＭＳ Ｐゴシック" charset="0"/>
              </a:defRPr>
            </a:lvl1pPr>
            <a:lvl2pPr marL="742950" indent="-285750" defTabSz="1176338" eaLnBrk="0" hangingPunct="0">
              <a:defRPr sz="2300" i="1">
                <a:solidFill>
                  <a:schemeClr val="bg1"/>
                </a:solidFill>
                <a:latin typeface="Georgia" charset="0"/>
                <a:ea typeface="ＭＳ Ｐゴシック" charset="0"/>
              </a:defRPr>
            </a:lvl2pPr>
            <a:lvl3pPr marL="1143000" indent="-228600" defTabSz="1176338" eaLnBrk="0" hangingPunct="0">
              <a:defRPr sz="2300" i="1">
                <a:solidFill>
                  <a:schemeClr val="bg1"/>
                </a:solidFill>
                <a:latin typeface="Georgia" charset="0"/>
                <a:ea typeface="ＭＳ Ｐゴシック" charset="0"/>
              </a:defRPr>
            </a:lvl3pPr>
            <a:lvl4pPr marL="1600200" indent="-228600" defTabSz="1176338" eaLnBrk="0" hangingPunct="0">
              <a:defRPr sz="2300" i="1">
                <a:solidFill>
                  <a:schemeClr val="bg1"/>
                </a:solidFill>
                <a:latin typeface="Georgia" charset="0"/>
                <a:ea typeface="ＭＳ Ｐゴシック" charset="0"/>
              </a:defRPr>
            </a:lvl4pPr>
            <a:lvl5pPr marL="2057400" indent="-228600" defTabSz="1176338" eaLnBrk="0" hangingPunct="0">
              <a:defRPr sz="23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3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3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3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300" i="1">
                <a:solidFill>
                  <a:schemeClr val="bg1"/>
                </a:solidFill>
                <a:latin typeface="Georgia" charset="0"/>
                <a:ea typeface="ＭＳ Ｐゴシック" charset="0"/>
              </a:defRPr>
            </a:lvl9pPr>
          </a:lstStyle>
          <a:p>
            <a:pPr eaLnBrk="1" hangingPunct="1">
              <a:defRPr/>
            </a:pPr>
            <a:fld id="{0ED05158-2FEC-3848-9BFC-1BDB99911CBD}" type="slidenum">
              <a:rPr lang="en-US" sz="700" i="0" smtClean="0">
                <a:latin typeface=""/>
              </a:rPr>
              <a:pPr eaLnBrk="1" hangingPunct="1">
                <a:defRPr/>
              </a:pPr>
              <a:t>‹#›</a:t>
            </a:fld>
            <a:endParaRPr lang="en-US" sz="700" i="0" dirty="0">
              <a:latin typeface=""/>
            </a:endParaRPr>
          </a:p>
        </p:txBody>
      </p:sp>
    </p:spTree>
    <p:extLst>
      <p:ext uri="{BB962C8B-B14F-4D97-AF65-F5344CB8AC3E}">
        <p14:creationId xmlns:p14="http://schemas.microsoft.com/office/powerpoint/2010/main" val="39935302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1304" y="458975"/>
            <a:ext cx="8235724" cy="501463"/>
          </a:xfrm>
          <a:prstGeom prst="rect">
            <a:avLst/>
          </a:prstGeom>
        </p:spPr>
        <p:txBody>
          <a:bodyPr/>
          <a:lstStyle>
            <a:lvl1pPr>
              <a:defRPr>
                <a:solidFill>
                  <a:srgbClr val="033770"/>
                </a:solidFill>
                <a:latin typeface="+mj-lt"/>
              </a:defRPr>
            </a:lvl1pPr>
          </a:lstStyle>
          <a:p>
            <a:r>
              <a:rPr lang="en-US" dirty="0"/>
              <a:t>Click to edit Master title style</a:t>
            </a:r>
          </a:p>
        </p:txBody>
      </p:sp>
      <p:sp>
        <p:nvSpPr>
          <p:cNvPr id="3" name="Content Placeholder 2"/>
          <p:cNvSpPr>
            <a:spLocks noGrp="1"/>
          </p:cNvSpPr>
          <p:nvPr>
            <p:ph sz="half" idx="1"/>
          </p:nvPr>
        </p:nvSpPr>
        <p:spPr>
          <a:xfrm>
            <a:off x="445635" y="1283074"/>
            <a:ext cx="4060598" cy="4647640"/>
          </a:xfrm>
          <a:prstGeom prst="rect">
            <a:avLst/>
          </a:prstGeom>
        </p:spPr>
        <p:txBody>
          <a:bodyPr/>
          <a:lstStyle>
            <a:lvl1pPr marL="285193" indent="-285193">
              <a:buClr>
                <a:srgbClr val="1DB4E2"/>
              </a:buClr>
              <a:buSzPct val="100000"/>
              <a:buFontTx/>
              <a:buBlip>
                <a:blip r:embed="rId2"/>
              </a:buBlip>
              <a:defRPr sz="2200" b="0" baseline="0">
                <a:latin typeface="Arial"/>
              </a:defRPr>
            </a:lvl1pPr>
            <a:lvl2pPr marL="743228" indent="-248155">
              <a:buClr>
                <a:srgbClr val="1DB4E2"/>
              </a:buClr>
              <a:buFont typeface="Wingdings" charset="2"/>
              <a:buChar char="§"/>
              <a:defRPr sz="1900" b="0" baseline="0">
                <a:latin typeface="Arial"/>
              </a:defRPr>
            </a:lvl2pPr>
            <a:lvl3pPr marL="1085213" indent="-228401">
              <a:buClr>
                <a:srgbClr val="1DB4E2"/>
              </a:buClr>
              <a:buFont typeface="Wingdings" charset="2"/>
              <a:buChar char="§"/>
              <a:defRPr sz="1600" b="0" baseline="0">
                <a:latin typeface="Arial"/>
              </a:defRPr>
            </a:lvl3pPr>
            <a:lvl4pPr marL="1422258" indent="-167905">
              <a:buClr>
                <a:srgbClr val="1DB4E2"/>
              </a:buClr>
              <a:buFont typeface="Wingdings" charset="2"/>
              <a:buChar char="§"/>
              <a:defRPr sz="1400" b="0" baseline="0">
                <a:latin typeface="Arial"/>
              </a:defRPr>
            </a:lvl4pPr>
            <a:lvl5pPr marL="1777822" indent="-171610">
              <a:buClr>
                <a:srgbClr val="1DB4E2"/>
              </a:buClr>
              <a:buFont typeface="Wingdings" charset="2"/>
              <a:buChar char="§"/>
              <a:defRPr sz="1400" b="0" baseline="0">
                <a:latin typeface="Arial"/>
              </a:defRPr>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5090" y="1283074"/>
            <a:ext cx="4061732" cy="4647640"/>
          </a:xfrm>
          <a:prstGeom prst="rect">
            <a:avLst/>
          </a:prstGeom>
        </p:spPr>
        <p:txBody>
          <a:bodyPr/>
          <a:lstStyle>
            <a:lvl1pPr marL="285193" indent="-285193">
              <a:buClr>
                <a:srgbClr val="1DB4E2"/>
              </a:buClr>
              <a:buSzPct val="100000"/>
              <a:buFontTx/>
              <a:buBlip>
                <a:blip r:embed="rId2"/>
              </a:buBlip>
              <a:defRPr sz="2200" b="0">
                <a:latin typeface=""/>
              </a:defRPr>
            </a:lvl1pPr>
            <a:lvl2pPr marL="743228" indent="-248155">
              <a:buClr>
                <a:srgbClr val="1DB4E2"/>
              </a:buClr>
              <a:buFont typeface="Wingdings" charset="2"/>
              <a:buChar char="§"/>
              <a:defRPr sz="1900" b="0" baseline="0">
                <a:latin typeface="Arial"/>
              </a:defRPr>
            </a:lvl2pPr>
            <a:lvl3pPr marL="1085213" indent="-228401">
              <a:buClr>
                <a:srgbClr val="1DB4E2"/>
              </a:buClr>
              <a:buFont typeface="Wingdings" charset="2"/>
              <a:buChar char="§"/>
              <a:defRPr sz="1600" b="0" baseline="0">
                <a:latin typeface="Arial"/>
              </a:defRPr>
            </a:lvl3pPr>
            <a:lvl4pPr marL="1422258" indent="-167905">
              <a:buClr>
                <a:srgbClr val="1DB4E2"/>
              </a:buClr>
              <a:buFont typeface="Wingdings" charset="2"/>
              <a:buChar char="§"/>
              <a:defRPr sz="1400" b="0" baseline="0">
                <a:latin typeface="Arial"/>
              </a:defRPr>
            </a:lvl4pPr>
            <a:lvl5pPr marL="1777822" indent="-171610">
              <a:buClr>
                <a:srgbClr val="1DB4E2"/>
              </a:buClr>
              <a:buFont typeface="Wingdings" charset="2"/>
              <a:buChar char="§"/>
              <a:defRPr sz="1400" b="0" baseline="0">
                <a:latin typeface="Arial"/>
              </a:defRPr>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1" name="Group 10"/>
          <p:cNvGrpSpPr/>
          <p:nvPr userDrawn="1"/>
        </p:nvGrpSpPr>
        <p:grpSpPr>
          <a:xfrm>
            <a:off x="-1" y="1026796"/>
            <a:ext cx="9156701" cy="65911"/>
            <a:chOff x="-1" y="1026796"/>
            <a:chExt cx="9156701" cy="65911"/>
          </a:xfrm>
        </p:grpSpPr>
        <p:pic>
          <p:nvPicPr>
            <p:cNvPr id="12" name="Picture 8"/>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57200" y="1028700"/>
              <a:ext cx="59817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8"/>
            <p:cNvSpPr>
              <a:spLocks noChangeArrowheads="1"/>
            </p:cNvSpPr>
            <p:nvPr userDrawn="1"/>
          </p:nvSpPr>
          <p:spPr bwMode="auto">
            <a:xfrm>
              <a:off x="-1" y="1028699"/>
              <a:ext cx="6688667" cy="64008"/>
            </a:xfrm>
            <a:prstGeom prst="rect">
              <a:avLst/>
            </a:prstGeom>
            <a:solidFill>
              <a:srgbClr val="1295C0"/>
            </a:solidFill>
            <a:ln>
              <a:noFill/>
            </a:ln>
          </p:spPr>
          <p:txBody>
            <a:bodyPr anchor="ctr"/>
            <a:lstStyle/>
            <a:p>
              <a:endParaRPr lang="en-US" i="0" dirty="0">
                <a:solidFill>
                  <a:schemeClr val="tx1"/>
                </a:solidFill>
                <a:latin typeface="Arial" charset="0"/>
              </a:endParaRPr>
            </a:p>
          </p:txBody>
        </p:sp>
        <p:sp>
          <p:nvSpPr>
            <p:cNvPr id="14" name="Rectangle 9"/>
            <p:cNvSpPr>
              <a:spLocks noChangeArrowheads="1"/>
            </p:cNvSpPr>
            <p:nvPr userDrawn="1"/>
          </p:nvSpPr>
          <p:spPr bwMode="auto">
            <a:xfrm>
              <a:off x="0" y="1028699"/>
              <a:ext cx="7924800" cy="64008"/>
            </a:xfrm>
            <a:prstGeom prst="rect">
              <a:avLst/>
            </a:prstGeom>
            <a:solidFill>
              <a:srgbClr val="004A8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i="0" dirty="0">
                <a:solidFill>
                  <a:schemeClr val="tx1"/>
                </a:solidFill>
                <a:latin typeface="Arial" charset="0"/>
              </a:endParaRPr>
            </a:p>
          </p:txBody>
        </p:sp>
        <p:sp>
          <p:nvSpPr>
            <p:cNvPr id="15" name="Rectangle 10"/>
            <p:cNvSpPr>
              <a:spLocks noChangeArrowheads="1"/>
            </p:cNvSpPr>
            <p:nvPr userDrawn="1"/>
          </p:nvSpPr>
          <p:spPr bwMode="auto">
            <a:xfrm>
              <a:off x="0" y="1026796"/>
              <a:ext cx="9156700" cy="63086"/>
            </a:xfrm>
            <a:prstGeom prst="rect">
              <a:avLst/>
            </a:prstGeom>
            <a:solidFill>
              <a:srgbClr val="1295C0">
                <a:alpha val="50195"/>
              </a:srgbClr>
            </a:solidFill>
            <a:ln>
              <a:noFill/>
            </a:ln>
          </p:spPr>
          <p:txBody>
            <a:bodyPr anchor="ctr"/>
            <a:lstStyle/>
            <a:p>
              <a:endParaRPr lang="en-US" i="0" dirty="0">
                <a:solidFill>
                  <a:schemeClr val="tx1"/>
                </a:solidFill>
                <a:latin typeface="Arial" charset="0"/>
              </a:endParaRPr>
            </a:p>
          </p:txBody>
        </p:sp>
      </p:grpSp>
    </p:spTree>
    <p:extLst>
      <p:ext uri="{BB962C8B-B14F-4D97-AF65-F5344CB8AC3E}">
        <p14:creationId xmlns:p14="http://schemas.microsoft.com/office/powerpoint/2010/main" val="79090960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ChangeArrowheads="1"/>
          </p:cNvSpPr>
          <p:nvPr userDrawn="1"/>
        </p:nvSpPr>
        <p:spPr bwMode="auto">
          <a:xfrm>
            <a:off x="0" y="6400800"/>
            <a:ext cx="9144000" cy="457200"/>
          </a:xfrm>
          <a:prstGeom prst="rect">
            <a:avLst/>
          </a:prstGeom>
          <a:solidFill>
            <a:srgbClr val="1295C0"/>
          </a:solidFill>
          <a:ln>
            <a:noFill/>
          </a:ln>
        </p:spPr>
        <p:txBody>
          <a:bodyPr anchor="ctr"/>
          <a:lstStyle/>
          <a:p>
            <a:endParaRPr lang="en-US" i="0" dirty="0">
              <a:solidFill>
                <a:schemeClr val="tx1"/>
              </a:solidFill>
              <a:latin typeface="Arial" charset="0"/>
            </a:endParaRPr>
          </a:p>
        </p:txBody>
      </p:sp>
      <p:sp>
        <p:nvSpPr>
          <p:cNvPr id="204837" name="Text Box 37"/>
          <p:cNvSpPr txBox="1">
            <a:spLocks noChangeArrowheads="1"/>
          </p:cNvSpPr>
          <p:nvPr/>
        </p:nvSpPr>
        <p:spPr bwMode="auto">
          <a:xfrm>
            <a:off x="63500" y="6538913"/>
            <a:ext cx="3592513" cy="200849"/>
          </a:xfrm>
          <a:prstGeom prst="rect">
            <a:avLst/>
          </a:prstGeom>
          <a:noFill/>
          <a:ln w="9525">
            <a:noFill/>
            <a:miter lim="800000"/>
            <a:headEnd/>
            <a:tailEnd/>
          </a:ln>
        </p:spPr>
        <p:txBody>
          <a:bodyPr lIns="91339" tIns="45669" rIns="91339" bIns="45669">
            <a:spAutoFit/>
          </a:bodyPr>
          <a:lstStyle>
            <a:lvl1pPr defTabSz="1176338" eaLnBrk="0" hangingPunct="0">
              <a:defRPr sz="2300" i="1">
                <a:solidFill>
                  <a:schemeClr val="bg1"/>
                </a:solidFill>
                <a:latin typeface="Georgia" charset="0"/>
                <a:ea typeface="ＭＳ Ｐゴシック" charset="0"/>
                <a:cs typeface="ＭＳ Ｐゴシック" charset="0"/>
              </a:defRPr>
            </a:lvl1pPr>
            <a:lvl2pPr marL="742950" indent="-285750" defTabSz="1176338" eaLnBrk="0" hangingPunct="0">
              <a:defRPr sz="2300" i="1">
                <a:solidFill>
                  <a:schemeClr val="bg1"/>
                </a:solidFill>
                <a:latin typeface="Georgia" charset="0"/>
                <a:ea typeface="ＭＳ Ｐゴシック" charset="0"/>
              </a:defRPr>
            </a:lvl2pPr>
            <a:lvl3pPr marL="1143000" indent="-228600" defTabSz="1176338" eaLnBrk="0" hangingPunct="0">
              <a:defRPr sz="2300" i="1">
                <a:solidFill>
                  <a:schemeClr val="bg1"/>
                </a:solidFill>
                <a:latin typeface="Georgia" charset="0"/>
                <a:ea typeface="ＭＳ Ｐゴシック" charset="0"/>
              </a:defRPr>
            </a:lvl3pPr>
            <a:lvl4pPr marL="1600200" indent="-228600" defTabSz="1176338" eaLnBrk="0" hangingPunct="0">
              <a:defRPr sz="2300" i="1">
                <a:solidFill>
                  <a:schemeClr val="bg1"/>
                </a:solidFill>
                <a:latin typeface="Georgia" charset="0"/>
                <a:ea typeface="ＭＳ Ｐゴシック" charset="0"/>
              </a:defRPr>
            </a:lvl4pPr>
            <a:lvl5pPr marL="2057400" indent="-228600" defTabSz="1176338" eaLnBrk="0" hangingPunct="0">
              <a:defRPr sz="23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3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3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3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300" i="1">
                <a:solidFill>
                  <a:schemeClr val="bg1"/>
                </a:solidFill>
                <a:latin typeface="Georgia" charset="0"/>
                <a:ea typeface="ＭＳ Ｐゴシック" charset="0"/>
              </a:defRPr>
            </a:lvl9pPr>
          </a:lstStyle>
          <a:p>
            <a:pPr>
              <a:lnSpc>
                <a:spcPct val="101000"/>
              </a:lnSpc>
              <a:spcBef>
                <a:spcPct val="50000"/>
              </a:spcBef>
              <a:defRPr/>
            </a:pPr>
            <a:r>
              <a:rPr lang="en-US" sz="700" b="1" i="0" dirty="0">
                <a:solidFill>
                  <a:srgbClr val="FFFFFF"/>
                </a:solidFill>
                <a:latin typeface="Arial"/>
              </a:rPr>
              <a:t>© COPYRIGHT 2019, </a:t>
            </a:r>
            <a:r>
              <a:rPr lang="en-US" sz="700" b="1" i="0" cap="all" dirty="0">
                <a:solidFill>
                  <a:srgbClr val="FFFFFF"/>
                </a:solidFill>
                <a:latin typeface="Arial"/>
              </a:rPr>
              <a:t>COAI</a:t>
            </a:r>
            <a:endParaRPr lang="en-US" sz="700" b="1" dirty="0">
              <a:solidFill>
                <a:srgbClr val="FFFFFF"/>
              </a:solidFill>
              <a:latin typeface="Georgia"/>
            </a:endParaRPr>
          </a:p>
        </p:txBody>
      </p:sp>
      <p:sp>
        <p:nvSpPr>
          <p:cNvPr id="204838" name="Text Box 38"/>
          <p:cNvSpPr txBox="1">
            <a:spLocks noChangeArrowheads="1"/>
          </p:cNvSpPr>
          <p:nvPr/>
        </p:nvSpPr>
        <p:spPr bwMode="auto">
          <a:xfrm>
            <a:off x="8502650" y="6567488"/>
            <a:ext cx="274638" cy="190500"/>
          </a:xfrm>
          <a:prstGeom prst="rect">
            <a:avLst/>
          </a:prstGeom>
          <a:noFill/>
          <a:ln w="9525">
            <a:noFill/>
            <a:miter lim="800000"/>
            <a:headEnd/>
            <a:tailEnd/>
          </a:ln>
        </p:spPr>
        <p:txBody>
          <a:bodyPr wrap="none" lIns="81977" tIns="40987" rIns="81977" bIns="40987">
            <a:spAutoFit/>
          </a:bodyPr>
          <a:lstStyle>
            <a:lvl1pPr defTabSz="1176338" eaLnBrk="0" hangingPunct="0">
              <a:defRPr sz="2300" i="1">
                <a:solidFill>
                  <a:schemeClr val="bg1"/>
                </a:solidFill>
                <a:latin typeface="Georgia" charset="0"/>
                <a:ea typeface="ＭＳ Ｐゴシック" charset="0"/>
                <a:cs typeface="ＭＳ Ｐゴシック" charset="0"/>
              </a:defRPr>
            </a:lvl1pPr>
            <a:lvl2pPr marL="742950" indent="-285750" defTabSz="1176338" eaLnBrk="0" hangingPunct="0">
              <a:defRPr sz="2300" i="1">
                <a:solidFill>
                  <a:schemeClr val="bg1"/>
                </a:solidFill>
                <a:latin typeface="Georgia" charset="0"/>
                <a:ea typeface="ＭＳ Ｐゴシック" charset="0"/>
              </a:defRPr>
            </a:lvl2pPr>
            <a:lvl3pPr marL="1143000" indent="-228600" defTabSz="1176338" eaLnBrk="0" hangingPunct="0">
              <a:defRPr sz="2300" i="1">
                <a:solidFill>
                  <a:schemeClr val="bg1"/>
                </a:solidFill>
                <a:latin typeface="Georgia" charset="0"/>
                <a:ea typeface="ＭＳ Ｐゴシック" charset="0"/>
              </a:defRPr>
            </a:lvl3pPr>
            <a:lvl4pPr marL="1600200" indent="-228600" defTabSz="1176338" eaLnBrk="0" hangingPunct="0">
              <a:defRPr sz="2300" i="1">
                <a:solidFill>
                  <a:schemeClr val="bg1"/>
                </a:solidFill>
                <a:latin typeface="Georgia" charset="0"/>
                <a:ea typeface="ＭＳ Ｐゴシック" charset="0"/>
              </a:defRPr>
            </a:lvl4pPr>
            <a:lvl5pPr marL="2057400" indent="-228600" defTabSz="1176338" eaLnBrk="0" hangingPunct="0">
              <a:defRPr sz="23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3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3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3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300" i="1">
                <a:solidFill>
                  <a:schemeClr val="bg1"/>
                </a:solidFill>
                <a:latin typeface="Georgia" charset="0"/>
                <a:ea typeface="ＭＳ Ｐゴシック" charset="0"/>
              </a:defRPr>
            </a:lvl9pPr>
          </a:lstStyle>
          <a:p>
            <a:pPr eaLnBrk="1" hangingPunct="1">
              <a:defRPr/>
            </a:pPr>
            <a:fld id="{0ED05158-2FEC-3848-9BFC-1BDB99911CBD}" type="slidenum">
              <a:rPr lang="en-US" sz="700" i="0" smtClean="0">
                <a:latin typeface=""/>
              </a:rPr>
              <a:pPr eaLnBrk="1" hangingPunct="1">
                <a:defRPr/>
              </a:pPr>
              <a:t>‹#›</a:t>
            </a:fld>
            <a:endParaRPr lang="en-US" sz="700" i="0" dirty="0">
              <a:latin typeface=""/>
            </a:endParaRPr>
          </a:p>
        </p:txBody>
      </p:sp>
      <p:pic>
        <p:nvPicPr>
          <p:cNvPr id="5" name="Picture 4">
            <a:extLst>
              <a:ext uri="{FF2B5EF4-FFF2-40B4-BE49-F238E27FC236}">
                <a16:creationId xmlns:a16="http://schemas.microsoft.com/office/drawing/2014/main" id="{69035094-1AA2-47A5-AB80-44F8E9AC9E1A}"/>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834406" y="24058"/>
            <a:ext cx="1286612" cy="781156"/>
          </a:xfrm>
          <a:prstGeom prst="rect">
            <a:avLst/>
          </a:prstGeom>
        </p:spPr>
      </p:pic>
    </p:spTree>
  </p:cSld>
  <p:clrMap bg1="lt1" tx1="dk1" bg2="lt2" tx2="dk2" accent1="accent1" accent2="accent2" accent3="accent3" accent4="accent4" accent5="accent5" accent6="accent6" hlink="hlink" folHlink="folHlink"/>
  <p:sldLayoutIdLst>
    <p:sldLayoutId id="2147484294" r:id="rId1"/>
    <p:sldLayoutId id="2147484300" r:id="rId2"/>
    <p:sldLayoutId id="2147484295" r:id="rId3"/>
    <p:sldLayoutId id="2147484296" r:id="rId4"/>
    <p:sldLayoutId id="2147484297" r:id="rId5"/>
    <p:sldLayoutId id="2147484298" r:id="rId6"/>
    <p:sldLayoutId id="2147484299" r:id="rId7"/>
  </p:sldLayoutIdLst>
  <p:transition spd="med">
    <p:fade/>
  </p:transition>
  <p:hf hdr="0"/>
  <p:txStyles>
    <p:titleStyle>
      <a:lvl1pPr algn="l" rtl="0" eaLnBrk="0" fontAlgn="base" hangingPunct="0">
        <a:spcBef>
          <a:spcPct val="0"/>
        </a:spcBef>
        <a:spcAft>
          <a:spcPct val="0"/>
        </a:spcAft>
        <a:defRPr sz="3000" b="0" i="0">
          <a:solidFill>
            <a:srgbClr val="033770"/>
          </a:solidFill>
          <a:latin typeface="+mj-lt"/>
          <a:ea typeface="ＭＳ Ｐゴシック" pitchFamily="18" charset="-128"/>
          <a:cs typeface="Helvetica CY"/>
        </a:defRPr>
      </a:lvl1pPr>
      <a:lvl2pPr algn="l" rtl="0" eaLnBrk="0" fontAlgn="base" hangingPunct="0">
        <a:spcBef>
          <a:spcPct val="0"/>
        </a:spcBef>
        <a:spcAft>
          <a:spcPct val="0"/>
        </a:spcAft>
        <a:defRPr sz="3000">
          <a:solidFill>
            <a:srgbClr val="033770"/>
          </a:solidFill>
          <a:latin typeface="Georgia" pitchFamily="18" charset="0"/>
          <a:ea typeface="ＭＳ Ｐゴシック" pitchFamily="18" charset="-128"/>
          <a:cs typeface="ＭＳ Ｐゴシック" pitchFamily="18" charset="-128"/>
        </a:defRPr>
      </a:lvl2pPr>
      <a:lvl3pPr algn="l" rtl="0" eaLnBrk="0" fontAlgn="base" hangingPunct="0">
        <a:spcBef>
          <a:spcPct val="0"/>
        </a:spcBef>
        <a:spcAft>
          <a:spcPct val="0"/>
        </a:spcAft>
        <a:defRPr sz="3000">
          <a:solidFill>
            <a:srgbClr val="033770"/>
          </a:solidFill>
          <a:latin typeface="Georgia" pitchFamily="18" charset="0"/>
          <a:ea typeface="ＭＳ Ｐゴシック" pitchFamily="18" charset="-128"/>
          <a:cs typeface="ＭＳ Ｐゴシック" pitchFamily="18" charset="-128"/>
        </a:defRPr>
      </a:lvl3pPr>
      <a:lvl4pPr algn="l" rtl="0" eaLnBrk="0" fontAlgn="base" hangingPunct="0">
        <a:spcBef>
          <a:spcPct val="0"/>
        </a:spcBef>
        <a:spcAft>
          <a:spcPct val="0"/>
        </a:spcAft>
        <a:defRPr sz="3000">
          <a:solidFill>
            <a:srgbClr val="033770"/>
          </a:solidFill>
          <a:latin typeface="Georgia" pitchFamily="18" charset="0"/>
          <a:ea typeface="ＭＳ Ｐゴシック" pitchFamily="18" charset="-128"/>
          <a:cs typeface="ＭＳ Ｐゴシック" pitchFamily="18" charset="-128"/>
        </a:defRPr>
      </a:lvl4pPr>
      <a:lvl5pPr algn="l" rtl="0" eaLnBrk="0" fontAlgn="base" hangingPunct="0">
        <a:spcBef>
          <a:spcPct val="0"/>
        </a:spcBef>
        <a:spcAft>
          <a:spcPct val="0"/>
        </a:spcAft>
        <a:defRPr sz="3000">
          <a:solidFill>
            <a:srgbClr val="033770"/>
          </a:solidFill>
          <a:latin typeface="Georgia" pitchFamily="18" charset="0"/>
          <a:ea typeface="ＭＳ Ｐゴシック" pitchFamily="18" charset="-128"/>
          <a:cs typeface="ＭＳ Ｐゴシック" pitchFamily="18" charset="-128"/>
        </a:defRPr>
      </a:lvl5pPr>
      <a:lvl6pPr marL="355564" algn="l" rtl="0" fontAlgn="base">
        <a:spcBef>
          <a:spcPct val="0"/>
        </a:spcBef>
        <a:spcAft>
          <a:spcPct val="0"/>
        </a:spcAft>
        <a:defRPr sz="1900">
          <a:solidFill>
            <a:srgbClr val="4D4D4D"/>
          </a:solidFill>
          <a:latin typeface="Arial" charset="0"/>
        </a:defRPr>
      </a:lvl6pPr>
      <a:lvl7pPr marL="711129" algn="l" rtl="0" fontAlgn="base">
        <a:spcBef>
          <a:spcPct val="0"/>
        </a:spcBef>
        <a:spcAft>
          <a:spcPct val="0"/>
        </a:spcAft>
        <a:defRPr sz="1900">
          <a:solidFill>
            <a:srgbClr val="4D4D4D"/>
          </a:solidFill>
          <a:latin typeface="Arial" charset="0"/>
        </a:defRPr>
      </a:lvl7pPr>
      <a:lvl8pPr marL="1066693" algn="l" rtl="0" fontAlgn="base">
        <a:spcBef>
          <a:spcPct val="0"/>
        </a:spcBef>
        <a:spcAft>
          <a:spcPct val="0"/>
        </a:spcAft>
        <a:defRPr sz="1900">
          <a:solidFill>
            <a:srgbClr val="4D4D4D"/>
          </a:solidFill>
          <a:latin typeface="Arial" charset="0"/>
        </a:defRPr>
      </a:lvl8pPr>
      <a:lvl9pPr marL="1422258" algn="l" rtl="0" fontAlgn="base">
        <a:spcBef>
          <a:spcPct val="0"/>
        </a:spcBef>
        <a:spcAft>
          <a:spcPct val="0"/>
        </a:spcAft>
        <a:defRPr sz="1900">
          <a:solidFill>
            <a:srgbClr val="4D4D4D"/>
          </a:solidFill>
          <a:latin typeface="Arial" charset="0"/>
        </a:defRPr>
      </a:lvl9pPr>
    </p:titleStyle>
    <p:bodyStyle>
      <a:lvl1pPr marL="284163" indent="-284163" algn="l" rtl="0" eaLnBrk="0" fontAlgn="base" hangingPunct="0">
        <a:lnSpc>
          <a:spcPct val="120000"/>
        </a:lnSpc>
        <a:spcBef>
          <a:spcPct val="20000"/>
        </a:spcBef>
        <a:spcAft>
          <a:spcPct val="0"/>
        </a:spcAft>
        <a:buClr>
          <a:schemeClr val="accent1"/>
        </a:buClr>
        <a:buSzPct val="100000"/>
        <a:buBlip>
          <a:blip r:embed="rId10"/>
        </a:buBlip>
        <a:defRPr>
          <a:solidFill>
            <a:srgbClr val="4D4D4D"/>
          </a:solidFill>
          <a:latin typeface="+mn-lt"/>
          <a:ea typeface="ＭＳ Ｐゴシック" pitchFamily="18" charset="-128"/>
          <a:cs typeface="ＭＳ Ｐゴシック" pitchFamily="18" charset="-128"/>
        </a:defRPr>
      </a:lvl1pPr>
      <a:lvl2pPr marL="742950" indent="-247650" algn="l" rtl="0" eaLnBrk="0" fontAlgn="base" hangingPunct="0">
        <a:lnSpc>
          <a:spcPct val="120000"/>
        </a:lnSpc>
        <a:spcBef>
          <a:spcPct val="20000"/>
        </a:spcBef>
        <a:spcAft>
          <a:spcPct val="0"/>
        </a:spcAft>
        <a:buClr>
          <a:schemeClr val="tx1"/>
        </a:buClr>
        <a:buSzPct val="100000"/>
        <a:buBlip>
          <a:blip r:embed="rId11"/>
        </a:buBlip>
        <a:defRPr sz="1600">
          <a:solidFill>
            <a:srgbClr val="4D4D4D"/>
          </a:solidFill>
          <a:latin typeface="+mn-lt"/>
          <a:ea typeface="ＭＳ Ｐゴシック" pitchFamily="-112" charset="-128"/>
        </a:defRPr>
      </a:lvl2pPr>
      <a:lvl3pPr marL="1084263" indent="-227013" algn="l" rtl="0" eaLnBrk="0" fontAlgn="base" hangingPunct="0">
        <a:lnSpc>
          <a:spcPct val="120000"/>
        </a:lnSpc>
        <a:spcBef>
          <a:spcPct val="20000"/>
        </a:spcBef>
        <a:spcAft>
          <a:spcPct val="0"/>
        </a:spcAft>
        <a:buClr>
          <a:schemeClr val="tx2"/>
        </a:buClr>
        <a:buSzPct val="100000"/>
        <a:buBlip>
          <a:blip r:embed="rId12"/>
        </a:buBlip>
        <a:defRPr>
          <a:solidFill>
            <a:srgbClr val="4D4D4D"/>
          </a:solidFill>
          <a:latin typeface="+mn-lt"/>
          <a:ea typeface="ＭＳ Ｐゴシック" pitchFamily="-112" charset="-128"/>
        </a:defRPr>
      </a:lvl3pPr>
      <a:lvl4pPr marL="1420813" indent="-166688" algn="l" rtl="0" eaLnBrk="0" fontAlgn="base" hangingPunct="0">
        <a:lnSpc>
          <a:spcPct val="120000"/>
        </a:lnSpc>
        <a:spcBef>
          <a:spcPct val="20000"/>
        </a:spcBef>
        <a:spcAft>
          <a:spcPct val="0"/>
        </a:spcAft>
        <a:buClr>
          <a:schemeClr val="tx2"/>
        </a:buClr>
        <a:buSzPct val="100000"/>
        <a:buBlip>
          <a:blip r:embed="rId12"/>
        </a:buBlip>
        <a:defRPr sz="1200">
          <a:solidFill>
            <a:srgbClr val="4D4D4D"/>
          </a:solidFill>
          <a:latin typeface="+mn-lt"/>
          <a:ea typeface="ＭＳ Ｐゴシック" pitchFamily="-112" charset="-128"/>
        </a:defRPr>
      </a:lvl4pPr>
      <a:lvl5pPr marL="1776413" indent="-171450" algn="l" rtl="0" eaLnBrk="0" fontAlgn="base" hangingPunct="0">
        <a:lnSpc>
          <a:spcPct val="120000"/>
        </a:lnSpc>
        <a:spcBef>
          <a:spcPct val="20000"/>
        </a:spcBef>
        <a:spcAft>
          <a:spcPct val="0"/>
        </a:spcAft>
        <a:buClr>
          <a:schemeClr val="tx2"/>
        </a:buClr>
        <a:buSzPct val="100000"/>
        <a:buBlip>
          <a:blip r:embed="rId12"/>
        </a:buBlip>
        <a:defRPr sz="1000">
          <a:solidFill>
            <a:srgbClr val="4D4D4D"/>
          </a:solidFill>
          <a:latin typeface="+mn-lt"/>
          <a:ea typeface="ＭＳ Ｐゴシック" pitchFamily="-112" charset="-128"/>
        </a:defRPr>
      </a:lvl5pPr>
      <a:lvl6pPr marL="1738315" indent="-133337" algn="l" rtl="0" fontAlgn="base">
        <a:spcBef>
          <a:spcPct val="20000"/>
        </a:spcBef>
        <a:spcAft>
          <a:spcPct val="0"/>
        </a:spcAft>
        <a:buClr>
          <a:schemeClr val="tx2"/>
        </a:buClr>
        <a:buFont typeface="Wingdings" pitchFamily="-96" charset="2"/>
        <a:buBlip>
          <a:blip r:embed="rId13"/>
        </a:buBlip>
        <a:defRPr sz="800">
          <a:solidFill>
            <a:srgbClr val="4D4D4D"/>
          </a:solidFill>
          <a:latin typeface="+mn-lt"/>
        </a:defRPr>
      </a:lvl6pPr>
      <a:lvl7pPr marL="2093879" indent="-133337" algn="l" rtl="0" fontAlgn="base">
        <a:spcBef>
          <a:spcPct val="20000"/>
        </a:spcBef>
        <a:spcAft>
          <a:spcPct val="0"/>
        </a:spcAft>
        <a:buClr>
          <a:schemeClr val="tx2"/>
        </a:buClr>
        <a:buFont typeface="Wingdings" pitchFamily="-96" charset="2"/>
        <a:buBlip>
          <a:blip r:embed="rId13"/>
        </a:buBlip>
        <a:defRPr sz="800">
          <a:solidFill>
            <a:srgbClr val="4D4D4D"/>
          </a:solidFill>
          <a:latin typeface="+mn-lt"/>
        </a:defRPr>
      </a:lvl7pPr>
      <a:lvl8pPr marL="2449444" indent="-133337" algn="l" rtl="0" fontAlgn="base">
        <a:spcBef>
          <a:spcPct val="20000"/>
        </a:spcBef>
        <a:spcAft>
          <a:spcPct val="0"/>
        </a:spcAft>
        <a:buClr>
          <a:schemeClr val="tx2"/>
        </a:buClr>
        <a:buFont typeface="Wingdings" pitchFamily="-96" charset="2"/>
        <a:buBlip>
          <a:blip r:embed="rId13"/>
        </a:buBlip>
        <a:defRPr sz="800">
          <a:solidFill>
            <a:srgbClr val="4D4D4D"/>
          </a:solidFill>
          <a:latin typeface="+mn-lt"/>
        </a:defRPr>
      </a:lvl8pPr>
      <a:lvl9pPr marL="2805008" indent="-133337" algn="l" rtl="0" fontAlgn="base">
        <a:spcBef>
          <a:spcPct val="20000"/>
        </a:spcBef>
        <a:spcAft>
          <a:spcPct val="0"/>
        </a:spcAft>
        <a:buClr>
          <a:schemeClr val="tx2"/>
        </a:buClr>
        <a:buFont typeface="Wingdings" pitchFamily="-96" charset="2"/>
        <a:buBlip>
          <a:blip r:embed="rId13"/>
        </a:buBlip>
        <a:defRPr sz="800">
          <a:solidFill>
            <a:srgbClr val="4D4D4D"/>
          </a:solidFill>
          <a:latin typeface="+mn-lt"/>
        </a:defRPr>
      </a:lvl9pPr>
    </p:bodyStyle>
    <p:otherStyle>
      <a:defPPr>
        <a:defRPr lang="en-US"/>
      </a:defPPr>
      <a:lvl1pPr marL="0" algn="l" defTabSz="711129" rtl="0" eaLnBrk="1" latinLnBrk="0" hangingPunct="1">
        <a:defRPr sz="1400" kern="1200">
          <a:solidFill>
            <a:schemeClr val="tx1"/>
          </a:solidFill>
          <a:latin typeface="+mn-lt"/>
          <a:ea typeface="+mn-ea"/>
          <a:cs typeface="+mn-cs"/>
        </a:defRPr>
      </a:lvl1pPr>
      <a:lvl2pPr marL="355564" algn="l" defTabSz="711129" rtl="0" eaLnBrk="1" latinLnBrk="0" hangingPunct="1">
        <a:defRPr sz="1400" kern="1200">
          <a:solidFill>
            <a:schemeClr val="tx1"/>
          </a:solidFill>
          <a:latin typeface="+mn-lt"/>
          <a:ea typeface="+mn-ea"/>
          <a:cs typeface="+mn-cs"/>
        </a:defRPr>
      </a:lvl2pPr>
      <a:lvl3pPr marL="711129" algn="l" defTabSz="711129" rtl="0" eaLnBrk="1" latinLnBrk="0" hangingPunct="1">
        <a:defRPr sz="1400" kern="1200">
          <a:solidFill>
            <a:schemeClr val="tx1"/>
          </a:solidFill>
          <a:latin typeface="+mn-lt"/>
          <a:ea typeface="+mn-ea"/>
          <a:cs typeface="+mn-cs"/>
        </a:defRPr>
      </a:lvl3pPr>
      <a:lvl4pPr marL="1066693" algn="l" defTabSz="711129" rtl="0" eaLnBrk="1" latinLnBrk="0" hangingPunct="1">
        <a:defRPr sz="1400" kern="1200">
          <a:solidFill>
            <a:schemeClr val="tx1"/>
          </a:solidFill>
          <a:latin typeface="+mn-lt"/>
          <a:ea typeface="+mn-ea"/>
          <a:cs typeface="+mn-cs"/>
        </a:defRPr>
      </a:lvl4pPr>
      <a:lvl5pPr marL="1422258" algn="l" defTabSz="711129" rtl="0" eaLnBrk="1" latinLnBrk="0" hangingPunct="1">
        <a:defRPr sz="1400" kern="1200">
          <a:solidFill>
            <a:schemeClr val="tx1"/>
          </a:solidFill>
          <a:latin typeface="+mn-lt"/>
          <a:ea typeface="+mn-ea"/>
          <a:cs typeface="+mn-cs"/>
        </a:defRPr>
      </a:lvl5pPr>
      <a:lvl6pPr marL="1777822" algn="l" defTabSz="711129" rtl="0" eaLnBrk="1" latinLnBrk="0" hangingPunct="1">
        <a:defRPr sz="1400" kern="1200">
          <a:solidFill>
            <a:schemeClr val="tx1"/>
          </a:solidFill>
          <a:latin typeface="+mn-lt"/>
          <a:ea typeface="+mn-ea"/>
          <a:cs typeface="+mn-cs"/>
        </a:defRPr>
      </a:lvl6pPr>
      <a:lvl7pPr marL="2133387" algn="l" defTabSz="711129" rtl="0" eaLnBrk="1" latinLnBrk="0" hangingPunct="1">
        <a:defRPr sz="1400" kern="1200">
          <a:solidFill>
            <a:schemeClr val="tx1"/>
          </a:solidFill>
          <a:latin typeface="+mn-lt"/>
          <a:ea typeface="+mn-ea"/>
          <a:cs typeface="+mn-cs"/>
        </a:defRPr>
      </a:lvl7pPr>
      <a:lvl8pPr marL="2488951" algn="l" defTabSz="711129" rtl="0" eaLnBrk="1" latinLnBrk="0" hangingPunct="1">
        <a:defRPr sz="1400" kern="1200">
          <a:solidFill>
            <a:schemeClr val="tx1"/>
          </a:solidFill>
          <a:latin typeface="+mn-lt"/>
          <a:ea typeface="+mn-ea"/>
          <a:cs typeface="+mn-cs"/>
        </a:defRPr>
      </a:lvl8pPr>
      <a:lvl9pPr marL="2844516" algn="l" defTabSz="711129"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10.gif"/></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hyperlink" Target="https://www.coai.com/if3" TargetMode="External"/><Relationship Id="rId3" Type="http://schemas.openxmlformats.org/officeDocument/2006/relationships/image" Target="../media/image6.png"/><Relationship Id="rId7" Type="http://schemas.openxmlformats.org/officeDocument/2006/relationships/hyperlink" Target="https://www.coai.com/5g_india_forum" TargetMode="External"/><Relationship Id="rId2" Type="http://schemas.openxmlformats.org/officeDocument/2006/relationships/hyperlink" Target="http://www.coai.in" TargetMode="Externa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hyperlink" Target="mailto:/@onnectCOAI" TargetMode="External"/><Relationship Id="rId4" Type="http://schemas.openxmlformats.org/officeDocument/2006/relationships/image" Target="../media/image17.jpeg"/><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https://rclstn.org/sites/default/files/technology.png"/>
          <p:cNvPicPr>
            <a:picLocks noChangeAspect="1" noChangeArrowheads="1"/>
          </p:cNvPicPr>
          <p:nvPr/>
        </p:nvPicPr>
        <p:blipFill rotWithShape="1">
          <a:blip r:embed="rId3" cstate="email">
            <a:duotone>
              <a:schemeClr val="accent2">
                <a:shade val="45000"/>
                <a:satMod val="135000"/>
              </a:schemeClr>
              <a:prstClr val="white"/>
            </a:duotone>
            <a:extLst>
              <a:ext uri="{28A0092B-C50C-407E-A947-70E740481C1C}">
                <a14:useLocalDpi xmlns:a14="http://schemas.microsoft.com/office/drawing/2010/main" val="0"/>
              </a:ext>
            </a:extLst>
          </a:blip>
          <a:srcRect l="13043" r="14197"/>
          <a:stretch/>
        </p:blipFill>
        <p:spPr bwMode="auto">
          <a:xfrm>
            <a:off x="4954138" y="999560"/>
            <a:ext cx="4176226" cy="537635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4170" y="632743"/>
            <a:ext cx="8767679" cy="646331"/>
          </a:xfrm>
          <a:prstGeom prst="rect">
            <a:avLst/>
          </a:prstGeom>
        </p:spPr>
        <p:txBody>
          <a:bodyPr wrap="square">
            <a:spAutoFit/>
          </a:bodyPr>
          <a:lstStyle/>
          <a:p>
            <a:pPr>
              <a:defRPr/>
            </a:pPr>
            <a:r>
              <a:rPr lang="en-US" sz="3600" b="1" i="0" u="sng" dirty="0">
                <a:solidFill>
                  <a:srgbClr val="033770"/>
                </a:solidFill>
                <a:latin typeface="Albertus MT Lt" pitchFamily="2" charset="0"/>
                <a:cs typeface="Khmer UI" panose="020B0502040204020203" pitchFamily="34" charset="0"/>
              </a:rPr>
              <a:t>COAI MRP Update</a:t>
            </a:r>
            <a:endParaRPr lang="en-US" sz="3200" b="1" i="0" u="sng" dirty="0">
              <a:solidFill>
                <a:srgbClr val="033770"/>
              </a:solidFill>
              <a:latin typeface="Albertus MT Lt" pitchFamily="2" charset="0"/>
              <a:ea typeface="Batang" panose="02030600000101010101" pitchFamily="18" charset="-127"/>
              <a:cs typeface="Khmer UI" panose="020B0502040204020203" pitchFamily="34" charset="0"/>
            </a:endParaRPr>
          </a:p>
        </p:txBody>
      </p:sp>
      <p:sp>
        <p:nvSpPr>
          <p:cNvPr id="7" name="TextBox 6"/>
          <p:cNvSpPr txBox="1"/>
          <p:nvPr/>
        </p:nvSpPr>
        <p:spPr>
          <a:xfrm>
            <a:off x="191595" y="4597867"/>
            <a:ext cx="3738828" cy="707886"/>
          </a:xfrm>
          <a:prstGeom prst="rect">
            <a:avLst/>
          </a:prstGeom>
          <a:noFill/>
        </p:spPr>
        <p:txBody>
          <a:bodyPr wrap="square" rtlCol="0">
            <a:spAutoFit/>
          </a:bodyPr>
          <a:lstStyle/>
          <a:p>
            <a:pPr algn="ctr"/>
            <a:r>
              <a:rPr lang="en-US" sz="2000" b="1" i="0" dirty="0">
                <a:solidFill>
                  <a:srgbClr val="002060"/>
                </a:solidFill>
                <a:latin typeface="Candara" pitchFamily="34" charset="0"/>
              </a:rPr>
              <a:t>Vertika Misra</a:t>
            </a:r>
          </a:p>
          <a:p>
            <a:pPr algn="ctr"/>
            <a:r>
              <a:rPr lang="en-US" sz="2000" b="1" i="0" dirty="0">
                <a:solidFill>
                  <a:srgbClr val="002060"/>
                </a:solidFill>
                <a:latin typeface="Candara" pitchFamily="34" charset="0"/>
              </a:rPr>
              <a:t>Senior Director, COAI</a:t>
            </a:r>
          </a:p>
        </p:txBody>
      </p:sp>
      <p:pic>
        <p:nvPicPr>
          <p:cNvPr id="8" name="Picture 7" descr="Description: Cellular Operators Association of India"/>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1595" y="3044835"/>
            <a:ext cx="1625095" cy="1009432"/>
          </a:xfrm>
          <a:prstGeom prst="rect">
            <a:avLst/>
          </a:prstGeom>
          <a:noFill/>
          <a:ln>
            <a:noFill/>
          </a:ln>
        </p:spPr>
      </p:pic>
      <p:pic>
        <p:nvPicPr>
          <p:cNvPr id="10242" name="Picture 2" descr="https://pbs.twimg.com/profile_images/945890696489082880/V5dcd_np_400x400.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l="10177" t="25481" r="11517" b="22394"/>
          <a:stretch/>
        </p:blipFill>
        <p:spPr bwMode="auto">
          <a:xfrm>
            <a:off x="2264238" y="3044835"/>
            <a:ext cx="1666184" cy="11090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77E915A-E0AD-45F7-A1F9-AA44DA699DF3}"/>
              </a:ext>
            </a:extLst>
          </p:cNvPr>
          <p:cNvSpPr txBox="1"/>
          <p:nvPr/>
        </p:nvSpPr>
        <p:spPr>
          <a:xfrm>
            <a:off x="191595" y="172122"/>
            <a:ext cx="2476301" cy="523220"/>
          </a:xfrm>
          <a:prstGeom prst="rect">
            <a:avLst/>
          </a:prstGeom>
          <a:noFill/>
        </p:spPr>
        <p:txBody>
          <a:bodyPr wrap="square" rtlCol="0">
            <a:spAutoFit/>
          </a:bodyPr>
          <a:lstStyle/>
          <a:p>
            <a:r>
              <a:rPr lang="en-GB" sz="2800" b="1" dirty="0">
                <a:solidFill>
                  <a:srgbClr val="333333"/>
                </a:solidFill>
                <a:latin typeface="Calibri" panose="020F0502020204030204" pitchFamily="34" charset="0"/>
                <a:cs typeface="Calibri" panose="020F0502020204030204" pitchFamily="34" charset="0"/>
              </a:rPr>
              <a:t>PCG43_25</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mg.freepik.com/free-vector/watercolor-map-indian-flag_1035-1099.jpg?size=338&amp;ex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227" y="1287963"/>
            <a:ext cx="4394581" cy="453963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bwMode="auto">
          <a:xfrm>
            <a:off x="1" y="20104"/>
            <a:ext cx="7697336" cy="694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39" tIns="45669" rIns="91339" bIns="45669"/>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l">
              <a:defRPr/>
            </a:pPr>
            <a:r>
              <a:rPr lang="en-IN" sz="2400" b="1" i="0" u="sng" kern="0" dirty="0">
                <a:solidFill>
                  <a:srgbClr val="033770"/>
                </a:solidFill>
                <a:latin typeface="Cambria" panose="02040503050406030204" pitchFamily="18" charset="0"/>
                <a:cs typeface="Arial" panose="020B0604020202020204" pitchFamily="34" charset="0"/>
              </a:rPr>
              <a:t>Indian Telecom Sectors Vital Role in Nation Building</a:t>
            </a:r>
            <a:br>
              <a:rPr lang="en-US" sz="3200" b="1" i="0" u="sng" kern="0" dirty="0">
                <a:solidFill>
                  <a:srgbClr val="033770"/>
                </a:solidFill>
                <a:latin typeface="Cambria" panose="02040503050406030204" pitchFamily="18" charset="0"/>
                <a:cs typeface="Arial" panose="020B0604020202020204" pitchFamily="34" charset="0"/>
              </a:rPr>
            </a:br>
            <a:endParaRPr lang="en-US" sz="3200" b="1" i="0" u="sng" kern="0" dirty="0">
              <a:solidFill>
                <a:srgbClr val="033770"/>
              </a:solidFill>
              <a:latin typeface="Cambria" panose="02040503050406030204" pitchFamily="18" charset="0"/>
              <a:cs typeface="Arial" panose="020B0604020202020204" pitchFamily="34" charset="0"/>
            </a:endParaRPr>
          </a:p>
        </p:txBody>
      </p:sp>
      <p:grpSp>
        <p:nvGrpSpPr>
          <p:cNvPr id="16" name="Group 11"/>
          <p:cNvGrpSpPr>
            <a:grpSpLocks/>
          </p:cNvGrpSpPr>
          <p:nvPr/>
        </p:nvGrpSpPr>
        <p:grpSpPr bwMode="auto">
          <a:xfrm>
            <a:off x="259831" y="1049699"/>
            <a:ext cx="8479142" cy="5296050"/>
            <a:chOff x="214079" y="1447633"/>
            <a:chExt cx="8800933" cy="4881549"/>
          </a:xfrm>
        </p:grpSpPr>
        <p:sp>
          <p:nvSpPr>
            <p:cNvPr id="17" name="Rectangle 13"/>
            <p:cNvSpPr>
              <a:spLocks noChangeArrowheads="1"/>
            </p:cNvSpPr>
            <p:nvPr/>
          </p:nvSpPr>
          <p:spPr bwMode="auto">
            <a:xfrm>
              <a:off x="3250689" y="5188970"/>
              <a:ext cx="3592392" cy="1140212"/>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None/>
              </a:pPr>
              <a:r>
                <a:rPr lang="en-IN" altLang="en-US" sz="1600" b="1" dirty="0">
                  <a:solidFill>
                    <a:schemeClr val="bg2"/>
                  </a:solidFill>
                  <a:latin typeface="Arial"/>
                  <a:ea typeface="ＭＳ Ｐゴシック" charset="0"/>
                  <a:cs typeface="Arial" panose="020B0604020202020204" pitchFamily="34" charset="0"/>
                </a:rPr>
                <a:t>2nd largest private sector investment in infrastructure – INR 10,44,000 crores </a:t>
              </a:r>
              <a:r>
                <a:rPr lang="en-US" altLang="en-US" sz="1600" b="1" dirty="0">
                  <a:solidFill>
                    <a:schemeClr val="bg2"/>
                  </a:solidFill>
                  <a:latin typeface="Arial"/>
                  <a:cs typeface="Arial" panose="020B0604020202020204" pitchFamily="34" charset="0"/>
                </a:rPr>
                <a:t>($149.14bn)</a:t>
              </a:r>
              <a:endParaRPr lang="en-IN" altLang="en-US" sz="1600" b="1" dirty="0">
                <a:solidFill>
                  <a:schemeClr val="bg2"/>
                </a:solidFill>
                <a:latin typeface="Arial"/>
                <a:cs typeface="Arial" panose="020B0604020202020204" pitchFamily="34" charset="0"/>
              </a:endParaRPr>
            </a:p>
            <a:p>
              <a:pPr algn="ctr" eaLnBrk="1" fontAlgn="base" hangingPunct="1">
                <a:spcBef>
                  <a:spcPct val="0"/>
                </a:spcBef>
                <a:spcAft>
                  <a:spcPct val="0"/>
                </a:spcAft>
                <a:buFontTx/>
                <a:buNone/>
              </a:pPr>
              <a:r>
                <a:rPr lang="en-IN" altLang="en-US" sz="1100" b="1" dirty="0">
                  <a:solidFill>
                    <a:schemeClr val="bg2"/>
                  </a:solidFill>
                  <a:latin typeface="Arial"/>
                  <a:ea typeface="ＭＳ Ｐゴシック" charset="0"/>
                  <a:cs typeface="Arial" panose="020B0604020202020204" pitchFamily="34" charset="0"/>
                </a:rPr>
                <a:t>Source: DoT, PQ</a:t>
              </a:r>
            </a:p>
          </p:txBody>
        </p:sp>
        <p:sp>
          <p:nvSpPr>
            <p:cNvPr id="18" name="Rectangle 14"/>
            <p:cNvSpPr>
              <a:spLocks noChangeArrowheads="1"/>
            </p:cNvSpPr>
            <p:nvPr/>
          </p:nvSpPr>
          <p:spPr bwMode="auto">
            <a:xfrm>
              <a:off x="284395" y="4048182"/>
              <a:ext cx="2966294" cy="1339322"/>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None/>
              </a:pPr>
              <a:r>
                <a:rPr lang="en-IN" altLang="en-US" sz="1600" b="1" dirty="0">
                  <a:solidFill>
                    <a:schemeClr val="bg2"/>
                  </a:solidFill>
                  <a:latin typeface="Arial"/>
                  <a:ea typeface="ＭＳ Ｐゴシック" charset="0"/>
                  <a:cs typeface="Arial" panose="020B0604020202020204" pitchFamily="34" charset="0"/>
                </a:rPr>
                <a:t>Among the highest contributors to Govt.: nearly INR 58,000 crores pa </a:t>
              </a:r>
              <a:r>
                <a:rPr lang="en-US" altLang="en-US" sz="1600" b="1" dirty="0">
                  <a:solidFill>
                    <a:schemeClr val="bg2"/>
                  </a:solidFill>
                  <a:latin typeface="Arial"/>
                  <a:cs typeface="Arial" panose="020B0604020202020204" pitchFamily="34" charset="0"/>
                </a:rPr>
                <a:t>($8.3bn) pa</a:t>
              </a:r>
              <a:endParaRPr lang="en-IN" altLang="en-US" sz="1600" b="1" dirty="0">
                <a:solidFill>
                  <a:schemeClr val="bg2"/>
                </a:solidFill>
                <a:latin typeface="Arial"/>
                <a:cs typeface="Arial" panose="020B0604020202020204" pitchFamily="34" charset="0"/>
              </a:endParaRPr>
            </a:p>
            <a:p>
              <a:pPr algn="ctr" eaLnBrk="1" fontAlgn="base" hangingPunct="1">
                <a:spcBef>
                  <a:spcPct val="0"/>
                </a:spcBef>
                <a:spcAft>
                  <a:spcPct val="0"/>
                </a:spcAft>
                <a:buFontTx/>
                <a:buNone/>
              </a:pPr>
              <a:r>
                <a:rPr lang="en-IN" altLang="en-US" sz="1100" b="1" dirty="0">
                  <a:solidFill>
                    <a:schemeClr val="bg2"/>
                  </a:solidFill>
                  <a:latin typeface="Arial"/>
                  <a:ea typeface="ＭＳ Ｐゴシック" charset="0"/>
                  <a:cs typeface="Arial" panose="020B0604020202020204" pitchFamily="34" charset="0"/>
                </a:rPr>
                <a:t>Source: TRAI, COAI estimates</a:t>
              </a:r>
            </a:p>
          </p:txBody>
        </p:sp>
        <p:sp>
          <p:nvSpPr>
            <p:cNvPr id="20" name="Rectangle 15"/>
            <p:cNvSpPr>
              <a:spLocks noChangeArrowheads="1"/>
            </p:cNvSpPr>
            <p:nvPr/>
          </p:nvSpPr>
          <p:spPr bwMode="auto">
            <a:xfrm>
              <a:off x="214079" y="2798922"/>
              <a:ext cx="2635734" cy="1034726"/>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None/>
              </a:pPr>
              <a:r>
                <a:rPr lang="en-US" altLang="en-US" sz="1600" b="1" dirty="0">
                  <a:solidFill>
                    <a:schemeClr val="bg2"/>
                  </a:solidFill>
                  <a:latin typeface="Arial"/>
                  <a:ea typeface="ＭＳ Ｐゴシック" charset="0"/>
                  <a:cs typeface="Arial" panose="020B0604020202020204" pitchFamily="34" charset="0"/>
                </a:rPr>
                <a:t>Among Highest contributors in FDI in last two decades – INR </a:t>
              </a:r>
              <a:r>
                <a:rPr lang="en-US" altLang="en-US" sz="1600" b="1" dirty="0">
                  <a:solidFill>
                    <a:schemeClr val="bg2"/>
                  </a:solidFill>
                  <a:latin typeface="Arial"/>
                  <a:cs typeface="Arial" panose="020B0604020202020204" pitchFamily="34" charset="0"/>
                </a:rPr>
                <a:t>1,88,248 crores ($26.9bn)</a:t>
              </a:r>
            </a:p>
            <a:p>
              <a:pPr algn="ctr" eaLnBrk="1" fontAlgn="base" hangingPunct="1">
                <a:spcBef>
                  <a:spcPct val="0"/>
                </a:spcBef>
                <a:spcAft>
                  <a:spcPct val="0"/>
                </a:spcAft>
                <a:buFontTx/>
                <a:buNone/>
              </a:pPr>
              <a:r>
                <a:rPr lang="en-US" altLang="en-US" sz="1100" b="1" dirty="0">
                  <a:solidFill>
                    <a:schemeClr val="bg2"/>
                  </a:solidFill>
                  <a:ea typeface="ＭＳ Ｐゴシック" charset="0"/>
                  <a:cs typeface="Arial" panose="020B0604020202020204" pitchFamily="34" charset="0"/>
                </a:rPr>
                <a:t>Source: DIPP</a:t>
              </a:r>
            </a:p>
            <a:p>
              <a:pPr algn="ctr" eaLnBrk="1" fontAlgn="base" hangingPunct="1">
                <a:spcBef>
                  <a:spcPct val="0"/>
                </a:spcBef>
                <a:spcAft>
                  <a:spcPct val="0"/>
                </a:spcAft>
                <a:buFontTx/>
                <a:buNone/>
              </a:pPr>
              <a:endParaRPr lang="en-US" altLang="en-US" sz="1400" b="1" dirty="0">
                <a:solidFill>
                  <a:schemeClr val="bg2"/>
                </a:solidFill>
                <a:latin typeface="Arial"/>
                <a:ea typeface="ＭＳ Ｐゴシック" charset="0"/>
                <a:cs typeface="Arial" panose="020B0604020202020204" pitchFamily="34" charset="0"/>
              </a:endParaRPr>
            </a:p>
          </p:txBody>
        </p:sp>
        <p:sp>
          <p:nvSpPr>
            <p:cNvPr id="21" name="Rectangle 16"/>
            <p:cNvSpPr>
              <a:spLocks noChangeArrowheads="1"/>
            </p:cNvSpPr>
            <p:nvPr/>
          </p:nvSpPr>
          <p:spPr bwMode="auto">
            <a:xfrm>
              <a:off x="6175141" y="1447633"/>
              <a:ext cx="2224584" cy="736979"/>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base" hangingPunct="1">
                <a:spcBef>
                  <a:spcPct val="0"/>
                </a:spcBef>
                <a:spcAft>
                  <a:spcPct val="0"/>
                </a:spcAft>
                <a:buFontTx/>
                <a:buNone/>
              </a:pPr>
              <a:r>
                <a:rPr lang="en-IN" altLang="en-US" sz="1600" b="1" dirty="0">
                  <a:solidFill>
                    <a:schemeClr val="bg2"/>
                  </a:solidFill>
                  <a:latin typeface="Arial"/>
                  <a:ea typeface="ＭＳ Ｐゴシック" charset="0"/>
                  <a:cs typeface="Arial" panose="020B0604020202020204" pitchFamily="34" charset="0"/>
                </a:rPr>
                <a:t>Contributes 6.5% to India’s GDP</a:t>
              </a:r>
            </a:p>
            <a:p>
              <a:pPr algn="ctr" eaLnBrk="1" fontAlgn="base" hangingPunct="1">
                <a:spcBef>
                  <a:spcPct val="0"/>
                </a:spcBef>
                <a:spcAft>
                  <a:spcPct val="0"/>
                </a:spcAft>
                <a:buFontTx/>
                <a:buNone/>
              </a:pPr>
              <a:r>
                <a:rPr lang="en-IN" altLang="en-US" sz="1100" b="1" dirty="0">
                  <a:solidFill>
                    <a:schemeClr val="bg2"/>
                  </a:solidFill>
                  <a:latin typeface="Arial"/>
                  <a:ea typeface="ＭＳ Ｐゴシック" charset="0"/>
                  <a:cs typeface="Arial" panose="020B0604020202020204" pitchFamily="34" charset="0"/>
                </a:rPr>
                <a:t>Source: GSMA</a:t>
              </a:r>
              <a:endParaRPr lang="en-US" altLang="en-US" sz="1100" b="1" dirty="0">
                <a:solidFill>
                  <a:schemeClr val="bg2"/>
                </a:solidFill>
                <a:latin typeface="Arial"/>
                <a:ea typeface="ＭＳ Ｐゴシック" charset="0"/>
                <a:cs typeface="Arial" panose="020B0604020202020204" pitchFamily="34" charset="0"/>
              </a:endParaRPr>
            </a:p>
          </p:txBody>
        </p:sp>
        <p:sp>
          <p:nvSpPr>
            <p:cNvPr id="22" name="Rectangle 17"/>
            <p:cNvSpPr>
              <a:spLocks noChangeArrowheads="1"/>
            </p:cNvSpPr>
            <p:nvPr/>
          </p:nvSpPr>
          <p:spPr bwMode="auto">
            <a:xfrm>
              <a:off x="5887832" y="2524925"/>
              <a:ext cx="3127180" cy="1130124"/>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Contributes directly to 2.2 </a:t>
              </a:r>
              <a:r>
                <a:rPr lang="en-US" altLang="en-US" sz="1600" b="1" dirty="0" err="1">
                  <a:solidFill>
                    <a:schemeClr val="bg2"/>
                  </a:solidFill>
                  <a:latin typeface="Arial"/>
                  <a:ea typeface="ＭＳ Ｐゴシック" charset="0"/>
                  <a:cs typeface="Arial" panose="020B0604020202020204" pitchFamily="34" charset="0"/>
                </a:rPr>
                <a:t>Mn</a:t>
              </a:r>
              <a:r>
                <a:rPr lang="en-US" altLang="en-US" sz="1600" b="1" dirty="0">
                  <a:solidFill>
                    <a:schemeClr val="bg2"/>
                  </a:solidFill>
                  <a:latin typeface="Arial"/>
                  <a:ea typeface="ＭＳ Ｐゴシック" charset="0"/>
                  <a:cs typeface="Arial" panose="020B0604020202020204" pitchFamily="34" charset="0"/>
                </a:rPr>
                <a:t> employment and indirectly to </a:t>
              </a:r>
            </a:p>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1.8 Mn jobs</a:t>
              </a:r>
            </a:p>
            <a:p>
              <a:pPr algn="ctr" eaLnBrk="1" fontAlgn="base" hangingPunct="1">
                <a:spcBef>
                  <a:spcPct val="0"/>
                </a:spcBef>
                <a:spcAft>
                  <a:spcPct val="0"/>
                </a:spcAft>
                <a:buFontTx/>
                <a:buNone/>
              </a:pPr>
              <a:r>
                <a:rPr lang="en-US" altLang="en-US" sz="1100" b="1" dirty="0">
                  <a:solidFill>
                    <a:schemeClr val="bg2"/>
                  </a:solidFill>
                  <a:latin typeface="Arial"/>
                  <a:ea typeface="ＭＳ Ｐゴシック" charset="0"/>
                  <a:cs typeface="Arial" panose="020B0604020202020204" pitchFamily="34" charset="0"/>
                </a:rPr>
                <a:t>Source: GSMA</a:t>
              </a:r>
            </a:p>
          </p:txBody>
        </p:sp>
      </p:grpSp>
      <p:sp>
        <p:nvSpPr>
          <p:cNvPr id="25" name="Rectangle 17"/>
          <p:cNvSpPr>
            <a:spLocks noChangeArrowheads="1"/>
          </p:cNvSpPr>
          <p:nvPr/>
        </p:nvSpPr>
        <p:spPr bwMode="auto">
          <a:xfrm>
            <a:off x="5599479" y="3866778"/>
            <a:ext cx="3266148" cy="1226084"/>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Investment in Spectrum Auctions since 2010: INR 3,68,000 crores ($52.6bn)</a:t>
            </a:r>
          </a:p>
          <a:p>
            <a:pPr algn="ctr" eaLnBrk="1" fontAlgn="base" hangingPunct="1">
              <a:spcBef>
                <a:spcPct val="0"/>
              </a:spcBef>
              <a:spcAft>
                <a:spcPct val="0"/>
              </a:spcAft>
              <a:buFontTx/>
              <a:buNone/>
            </a:pPr>
            <a:r>
              <a:rPr lang="en-US" altLang="en-US" sz="1100" b="1" dirty="0">
                <a:solidFill>
                  <a:schemeClr val="bg2"/>
                </a:solidFill>
                <a:latin typeface="Arial"/>
                <a:ea typeface="ＭＳ Ｐゴシック" charset="0"/>
                <a:cs typeface="Arial" panose="020B0604020202020204" pitchFamily="34" charset="0"/>
              </a:rPr>
              <a:t>Source: DoT/WPC</a:t>
            </a:r>
          </a:p>
        </p:txBody>
      </p:sp>
      <p:sp>
        <p:nvSpPr>
          <p:cNvPr id="26" name="Rectangle 15">
            <a:extLst>
              <a:ext uri="{FF2B5EF4-FFF2-40B4-BE49-F238E27FC236}">
                <a16:creationId xmlns:a16="http://schemas.microsoft.com/office/drawing/2014/main" id="{1E38EAE7-65E1-442C-A930-71DEB7651EB2}"/>
              </a:ext>
            </a:extLst>
          </p:cNvPr>
          <p:cNvSpPr>
            <a:spLocks noChangeArrowheads="1"/>
          </p:cNvSpPr>
          <p:nvPr/>
        </p:nvSpPr>
        <p:spPr bwMode="auto">
          <a:xfrm>
            <a:off x="327576" y="726670"/>
            <a:ext cx="2605161" cy="1122586"/>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Lowest voice &amp; data rates in the world </a:t>
            </a:r>
          </a:p>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 ARPU Rs. 72</a:t>
            </a:r>
          </a:p>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Approx. $1) </a:t>
            </a:r>
          </a:p>
          <a:p>
            <a:pPr algn="ctr" eaLnBrk="1" fontAlgn="base" hangingPunct="1">
              <a:spcBef>
                <a:spcPct val="0"/>
              </a:spcBef>
              <a:spcAft>
                <a:spcPct val="0"/>
              </a:spcAft>
              <a:buFontTx/>
              <a:buNone/>
            </a:pPr>
            <a:r>
              <a:rPr lang="en-US" altLang="en-US" sz="1100" b="1" dirty="0">
                <a:solidFill>
                  <a:schemeClr val="bg2"/>
                </a:solidFill>
                <a:latin typeface="Arial"/>
                <a:ea typeface="ＭＳ Ｐゴシック" charset="0"/>
                <a:cs typeface="Arial" panose="020B0604020202020204" pitchFamily="34" charset="0"/>
              </a:rPr>
              <a:t>Source: TRAI PIR</a:t>
            </a:r>
          </a:p>
        </p:txBody>
      </p:sp>
      <p:sp>
        <p:nvSpPr>
          <p:cNvPr id="27" name="Rectangle 15">
            <a:extLst>
              <a:ext uri="{FF2B5EF4-FFF2-40B4-BE49-F238E27FC236}">
                <a16:creationId xmlns:a16="http://schemas.microsoft.com/office/drawing/2014/main" id="{9DC30070-8F7B-48E9-8EE8-916E4790E07E}"/>
              </a:ext>
            </a:extLst>
          </p:cNvPr>
          <p:cNvSpPr>
            <a:spLocks noChangeArrowheads="1"/>
          </p:cNvSpPr>
          <p:nvPr/>
        </p:nvSpPr>
        <p:spPr bwMode="auto">
          <a:xfrm>
            <a:off x="3120972" y="633170"/>
            <a:ext cx="2605161" cy="1122586"/>
          </a:xfrm>
          <a:prstGeom prst="rect">
            <a:avLst/>
          </a:prstGeom>
          <a:noFill/>
          <a:ln w="9525" algn="ctr">
            <a:noFill/>
            <a:round/>
            <a:headEnd/>
            <a:tailEnd/>
          </a:ln>
        </p:spPr>
        <p:txBody>
          <a:bodyPr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fontAlgn="base" hangingPunct="1">
              <a:spcBef>
                <a:spcPct val="0"/>
              </a:spcBef>
              <a:spcAft>
                <a:spcPct val="0"/>
              </a:spcAft>
              <a:buFontTx/>
              <a:buNone/>
            </a:pPr>
            <a:r>
              <a:rPr lang="en-US" altLang="en-US" sz="1600" b="1" dirty="0">
                <a:solidFill>
                  <a:schemeClr val="bg2"/>
                </a:solidFill>
                <a:latin typeface="Arial"/>
                <a:ea typeface="ＭＳ Ｐゴシック" charset="0"/>
                <a:cs typeface="Arial" panose="020B0604020202020204" pitchFamily="34" charset="0"/>
              </a:rPr>
              <a:t>Over 500,000 villages covered</a:t>
            </a:r>
          </a:p>
          <a:p>
            <a:pPr algn="ctr" eaLnBrk="1" fontAlgn="base" hangingPunct="1">
              <a:spcBef>
                <a:spcPct val="0"/>
              </a:spcBef>
              <a:spcAft>
                <a:spcPct val="0"/>
              </a:spcAft>
              <a:buFontTx/>
              <a:buNone/>
            </a:pPr>
            <a:r>
              <a:rPr lang="en-US" altLang="en-US" sz="1100" b="1" dirty="0">
                <a:solidFill>
                  <a:schemeClr val="bg2"/>
                </a:solidFill>
                <a:latin typeface="Arial"/>
                <a:ea typeface="ＭＳ Ｐゴシック" charset="0"/>
                <a:cs typeface="Arial" panose="020B0604020202020204" pitchFamily="34" charset="0"/>
              </a:rPr>
              <a:t>Source: DoT, PQ </a:t>
            </a:r>
          </a:p>
        </p:txBody>
      </p:sp>
    </p:spTree>
    <p:extLst>
      <p:ext uri="{BB962C8B-B14F-4D97-AF65-F5344CB8AC3E}">
        <p14:creationId xmlns:p14="http://schemas.microsoft.com/office/powerpoint/2010/main" val="4024607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35600" y="6462555"/>
            <a:ext cx="2839493" cy="246211"/>
          </a:xfrm>
          <a:prstGeom prst="rect">
            <a:avLst/>
          </a:prstGeom>
          <a:noFill/>
        </p:spPr>
        <p:txBody>
          <a:bodyPr wrap="square" lIns="91430" tIns="45715" rIns="91430" bIns="45715" rtlCol="0">
            <a:spAutoFit/>
          </a:bodyPr>
          <a:lstStyle/>
          <a:p>
            <a:pPr algn="r"/>
            <a:r>
              <a:rPr lang="en-US" sz="1000" b="1" dirty="0">
                <a:latin typeface="Calibri" panose="020F0502020204030204" pitchFamily="34" charset="0"/>
                <a:cs typeface="Calibri" panose="020F0502020204030204" pitchFamily="34" charset="0"/>
              </a:rPr>
              <a:t>Source : Tarang Sanchar Portal</a:t>
            </a:r>
          </a:p>
        </p:txBody>
      </p:sp>
      <p:sp>
        <p:nvSpPr>
          <p:cNvPr id="5" name="Rectangle 4">
            <a:extLst>
              <a:ext uri="{FF2B5EF4-FFF2-40B4-BE49-F238E27FC236}">
                <a16:creationId xmlns:a16="http://schemas.microsoft.com/office/drawing/2014/main" id="{B243C1A6-5639-4CB5-855A-90F9373221BF}"/>
              </a:ext>
            </a:extLst>
          </p:cNvPr>
          <p:cNvSpPr/>
          <p:nvPr/>
        </p:nvSpPr>
        <p:spPr>
          <a:xfrm>
            <a:off x="304077" y="149234"/>
            <a:ext cx="692522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9" rIns="91339" bIns="45669" numCol="1" rtlCol="0" anchor="t" anchorCtr="0" compatLnSpc="1">
            <a:prstTxWarp prst="textNoShape">
              <a:avLst/>
            </a:prstTxWarp>
            <a:noAutofit/>
          </a:bodyPr>
          <a:lstStyle/>
          <a:p>
            <a:pPr eaLnBrk="0" fontAlgn="base" hangingPunct="0">
              <a:spcBef>
                <a:spcPct val="0"/>
              </a:spcBef>
              <a:spcAft>
                <a:spcPct val="0"/>
              </a:spcAft>
            </a:pPr>
            <a:r>
              <a:rPr lang="en-IN" sz="2200" b="1" u="sng" dirty="0">
                <a:solidFill>
                  <a:srgbClr val="033770"/>
                </a:solidFill>
                <a:latin typeface="Cambria" panose="02040503050406030204" pitchFamily="18" charset="0"/>
                <a:ea typeface="+mj-ea"/>
                <a:cs typeface="Arial" panose="020B0604020202020204" pitchFamily="34" charset="0"/>
              </a:rPr>
              <a:t>Largest 4G Telecom Network Expansion in the world</a:t>
            </a:r>
          </a:p>
        </p:txBody>
      </p:sp>
      <p:graphicFrame>
        <p:nvGraphicFramePr>
          <p:cNvPr id="6" name="Chart 5">
            <a:extLst>
              <a:ext uri="{FF2B5EF4-FFF2-40B4-BE49-F238E27FC236}">
                <a16:creationId xmlns:a16="http://schemas.microsoft.com/office/drawing/2014/main" id="{00000000-0008-0000-0100-000003000000}"/>
              </a:ext>
            </a:extLst>
          </p:cNvPr>
          <p:cNvGraphicFramePr/>
          <p:nvPr>
            <p:extLst>
              <p:ext uri="{D42A27DB-BD31-4B8C-83A1-F6EECF244321}">
                <p14:modId xmlns:p14="http://schemas.microsoft.com/office/powerpoint/2010/main" val="1560694088"/>
              </p:ext>
            </p:extLst>
          </p:nvPr>
        </p:nvGraphicFramePr>
        <p:xfrm>
          <a:off x="1399309" y="3814143"/>
          <a:ext cx="6276109" cy="26098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00000000-0008-0000-0000-000004000000}"/>
              </a:ext>
            </a:extLst>
          </p:cNvPr>
          <p:cNvGraphicFramePr>
            <a:graphicFrameLocks/>
          </p:cNvGraphicFramePr>
          <p:nvPr>
            <p:extLst>
              <p:ext uri="{D42A27DB-BD31-4B8C-83A1-F6EECF244321}">
                <p14:modId xmlns:p14="http://schemas.microsoft.com/office/powerpoint/2010/main" val="630450550"/>
              </p:ext>
            </p:extLst>
          </p:nvPr>
        </p:nvGraphicFramePr>
        <p:xfrm>
          <a:off x="160638" y="767534"/>
          <a:ext cx="8847437" cy="29642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622059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a:spLocks noGrp="1"/>
          </p:cNvSpPr>
          <p:nvPr>
            <p:ph type="title"/>
          </p:nvPr>
        </p:nvSpPr>
        <p:spPr>
          <a:xfrm>
            <a:off x="394289" y="356678"/>
            <a:ext cx="7835265" cy="3206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9" rIns="91339" bIns="45669" numCol="1" rtlCol="0" anchor="t" anchorCtr="0" compatLnSpc="1">
            <a:prstTxWarp prst="textNoShape">
              <a:avLst/>
            </a:prstTxWarp>
            <a:noAutofit/>
          </a:bodyPr>
          <a:lstStyle/>
          <a:p>
            <a:pPr algn="l" eaLnBrk="0" fontAlgn="base" hangingPunct="0">
              <a:spcAft>
                <a:spcPct val="0"/>
              </a:spcAft>
            </a:pPr>
            <a:r>
              <a:rPr sz="2200" b="1" u="sng" dirty="0">
                <a:solidFill>
                  <a:srgbClr val="033770"/>
                </a:solidFill>
                <a:latin typeface="Cambria" panose="02040503050406030204" pitchFamily="18" charset="0"/>
                <a:cs typeface="Arial" panose="020B0604020202020204" pitchFamily="34" charset="0"/>
              </a:rPr>
              <a:t>4G Availability – International Comparison</a:t>
            </a:r>
          </a:p>
        </p:txBody>
      </p:sp>
      <p:sp>
        <p:nvSpPr>
          <p:cNvPr id="5" name="object 3"/>
          <p:cNvSpPr txBox="1"/>
          <p:nvPr/>
        </p:nvSpPr>
        <p:spPr>
          <a:xfrm>
            <a:off x="4980899" y="6462315"/>
            <a:ext cx="3705429" cy="182101"/>
          </a:xfrm>
          <a:prstGeom prst="rect">
            <a:avLst/>
          </a:prstGeom>
        </p:spPr>
        <p:txBody>
          <a:bodyPr vert="horz" wrap="square" lIns="0" tIns="12700" rIns="0" bIns="0" rtlCol="0">
            <a:spAutoFit/>
          </a:bodyPr>
          <a:lstStyle/>
          <a:p>
            <a:pPr marL="12700">
              <a:lnSpc>
                <a:spcPct val="100000"/>
              </a:lnSpc>
              <a:spcBef>
                <a:spcPts val="100"/>
              </a:spcBef>
            </a:pPr>
            <a:r>
              <a:rPr sz="1100" b="1" spc="-5" dirty="0">
                <a:latin typeface="Calibri"/>
                <a:cs typeface="Calibri"/>
              </a:rPr>
              <a:t>Source: Opensignal. Sample Period: Jan </a:t>
            </a:r>
            <a:r>
              <a:rPr sz="1100" b="1" dirty="0">
                <a:latin typeface="Calibri"/>
                <a:cs typeface="Calibri"/>
              </a:rPr>
              <a:t>01 – </a:t>
            </a:r>
            <a:r>
              <a:rPr sz="1100" b="1" spc="-5" dirty="0">
                <a:latin typeface="Calibri"/>
                <a:cs typeface="Calibri"/>
              </a:rPr>
              <a:t>Mar </a:t>
            </a:r>
            <a:r>
              <a:rPr sz="1100" b="1" dirty="0">
                <a:latin typeface="Calibri"/>
                <a:cs typeface="Calibri"/>
              </a:rPr>
              <a:t>29</a:t>
            </a:r>
            <a:r>
              <a:rPr sz="1100" b="1" spc="-25" dirty="0">
                <a:latin typeface="Calibri"/>
                <a:cs typeface="Calibri"/>
              </a:rPr>
              <a:t> </a:t>
            </a:r>
            <a:r>
              <a:rPr sz="1100" b="1" dirty="0">
                <a:latin typeface="Calibri"/>
                <a:cs typeface="Calibri"/>
              </a:rPr>
              <a:t>2019</a:t>
            </a:r>
          </a:p>
        </p:txBody>
      </p:sp>
      <p:sp>
        <p:nvSpPr>
          <p:cNvPr id="8" name="object 4"/>
          <p:cNvSpPr/>
          <p:nvPr/>
        </p:nvSpPr>
        <p:spPr>
          <a:xfrm>
            <a:off x="1372782" y="904125"/>
            <a:ext cx="3990787" cy="5350007"/>
          </a:xfrm>
          <a:prstGeom prst="rect">
            <a:avLst/>
          </a:prstGeom>
          <a:blipFill>
            <a:blip r:embed="rId2" cstate="print"/>
            <a:stretch>
              <a:fillRect/>
            </a:stretch>
          </a:blipFill>
        </p:spPr>
        <p:txBody>
          <a:bodyPr wrap="square" lIns="0" tIns="0" rIns="0" bIns="0" rtlCol="0"/>
          <a:lstStyle>
            <a:defPPr>
              <a:defRPr lang="en-US"/>
            </a:defPPr>
            <a:lvl1pPr algn="l" rtl="0" fontAlgn="base">
              <a:spcBef>
                <a:spcPct val="0"/>
              </a:spcBef>
              <a:spcAft>
                <a:spcPct val="0"/>
              </a:spcAft>
              <a:defRPr i="1" kern="1200">
                <a:solidFill>
                  <a:schemeClr val="bg1"/>
                </a:solidFill>
                <a:latin typeface="Georgia" charset="0"/>
                <a:ea typeface="ＭＳ Ｐゴシック" charset="0"/>
                <a:cs typeface="ＭＳ Ｐゴシック" charset="0"/>
              </a:defRPr>
            </a:lvl1pPr>
            <a:lvl2pPr marL="354013" indent="103188" algn="l" rtl="0" fontAlgn="base">
              <a:spcBef>
                <a:spcPct val="0"/>
              </a:spcBef>
              <a:spcAft>
                <a:spcPct val="0"/>
              </a:spcAft>
              <a:defRPr i="1" kern="1200">
                <a:solidFill>
                  <a:schemeClr val="bg1"/>
                </a:solidFill>
                <a:latin typeface="Georgia" charset="0"/>
                <a:ea typeface="ＭＳ Ｐゴシック" charset="0"/>
                <a:cs typeface="ＭＳ Ｐゴシック" charset="0"/>
              </a:defRPr>
            </a:lvl2pPr>
            <a:lvl3pPr marL="709613" indent="204788" algn="l" rtl="0" fontAlgn="base">
              <a:spcBef>
                <a:spcPct val="0"/>
              </a:spcBef>
              <a:spcAft>
                <a:spcPct val="0"/>
              </a:spcAft>
              <a:defRPr i="1" kern="1200">
                <a:solidFill>
                  <a:schemeClr val="bg1"/>
                </a:solidFill>
                <a:latin typeface="Georgia" charset="0"/>
                <a:ea typeface="ＭＳ Ｐゴシック" charset="0"/>
                <a:cs typeface="ＭＳ Ｐゴシック" charset="0"/>
              </a:defRPr>
            </a:lvl3pPr>
            <a:lvl4pPr marL="1065213" indent="306388" algn="l" rtl="0" fontAlgn="base">
              <a:spcBef>
                <a:spcPct val="0"/>
              </a:spcBef>
              <a:spcAft>
                <a:spcPct val="0"/>
              </a:spcAft>
              <a:defRPr i="1" kern="1200">
                <a:solidFill>
                  <a:schemeClr val="bg1"/>
                </a:solidFill>
                <a:latin typeface="Georgia" charset="0"/>
                <a:ea typeface="ＭＳ Ｐゴシック" charset="0"/>
                <a:cs typeface="ＭＳ Ｐゴシック" charset="0"/>
              </a:defRPr>
            </a:lvl4pPr>
            <a:lvl5pPr marL="1420813" indent="407988" algn="l" rtl="0" fontAlgn="base">
              <a:spcBef>
                <a:spcPct val="0"/>
              </a:spcBef>
              <a:spcAft>
                <a:spcPct val="0"/>
              </a:spcAft>
              <a:defRPr i="1" kern="1200">
                <a:solidFill>
                  <a:schemeClr val="bg1"/>
                </a:solidFill>
                <a:latin typeface="Georgia" charset="0"/>
                <a:ea typeface="ＭＳ Ｐゴシック" charset="0"/>
                <a:cs typeface="ＭＳ Ｐゴシック" charset="0"/>
              </a:defRPr>
            </a:lvl5pPr>
            <a:lvl6pPr marL="2286000" algn="l" defTabSz="457200" rtl="0" eaLnBrk="1" latinLnBrk="0" hangingPunct="1">
              <a:defRPr i="1" kern="1200">
                <a:solidFill>
                  <a:schemeClr val="bg1"/>
                </a:solidFill>
                <a:latin typeface="Georgia" charset="0"/>
                <a:ea typeface="ＭＳ Ｐゴシック" charset="0"/>
                <a:cs typeface="ＭＳ Ｐゴシック" charset="0"/>
              </a:defRPr>
            </a:lvl6pPr>
            <a:lvl7pPr marL="2743200" algn="l" defTabSz="457200" rtl="0" eaLnBrk="1" latinLnBrk="0" hangingPunct="1">
              <a:defRPr i="1" kern="1200">
                <a:solidFill>
                  <a:schemeClr val="bg1"/>
                </a:solidFill>
                <a:latin typeface="Georgia" charset="0"/>
                <a:ea typeface="ＭＳ Ｐゴシック" charset="0"/>
                <a:cs typeface="ＭＳ Ｐゴシック" charset="0"/>
              </a:defRPr>
            </a:lvl7pPr>
            <a:lvl8pPr marL="3200400" algn="l" defTabSz="457200" rtl="0" eaLnBrk="1" latinLnBrk="0" hangingPunct="1">
              <a:defRPr i="1" kern="1200">
                <a:solidFill>
                  <a:schemeClr val="bg1"/>
                </a:solidFill>
                <a:latin typeface="Georgia" charset="0"/>
                <a:ea typeface="ＭＳ Ｐゴシック" charset="0"/>
                <a:cs typeface="ＭＳ Ｐゴシック" charset="0"/>
              </a:defRPr>
            </a:lvl8pPr>
            <a:lvl9pPr marL="3657600" algn="l" defTabSz="457200" rtl="0" eaLnBrk="1" latinLnBrk="0" hangingPunct="1">
              <a:defRPr i="1" kern="1200">
                <a:solidFill>
                  <a:schemeClr val="bg1"/>
                </a:solidFill>
                <a:latin typeface="Georgia" charset="0"/>
                <a:ea typeface="ＭＳ Ｐゴシック" charset="0"/>
                <a:cs typeface="ＭＳ Ｐゴシック" charset="0"/>
              </a:defRPr>
            </a:lvl9pPr>
          </a:lstStyle>
          <a:p>
            <a:endParaRPr/>
          </a:p>
        </p:txBody>
      </p:sp>
      <p:sp>
        <p:nvSpPr>
          <p:cNvPr id="9" name="object 5"/>
          <p:cNvSpPr/>
          <p:nvPr/>
        </p:nvSpPr>
        <p:spPr>
          <a:xfrm>
            <a:off x="1310227" y="1279859"/>
            <a:ext cx="3548376" cy="443230"/>
          </a:xfrm>
          <a:custGeom>
            <a:avLst/>
            <a:gdLst/>
            <a:ahLst/>
            <a:cxnLst/>
            <a:rect l="l" t="t" r="r" b="b"/>
            <a:pathLst>
              <a:path w="4330700" h="443230">
                <a:moveTo>
                  <a:pt x="0" y="221386"/>
                </a:moveTo>
                <a:lnTo>
                  <a:pt x="22457" y="189383"/>
                </a:lnTo>
                <a:lnTo>
                  <a:pt x="67577" y="166294"/>
                </a:lnTo>
                <a:lnTo>
                  <a:pt x="110388" y="151411"/>
                </a:lnTo>
                <a:lnTo>
                  <a:pt x="162928" y="136982"/>
                </a:lnTo>
                <a:lnTo>
                  <a:pt x="224805" y="123048"/>
                </a:lnTo>
                <a:lnTo>
                  <a:pt x="295628" y="109648"/>
                </a:lnTo>
                <a:lnTo>
                  <a:pt x="334272" y="103161"/>
                </a:lnTo>
                <a:lnTo>
                  <a:pt x="375005" y="96823"/>
                </a:lnTo>
                <a:lnTo>
                  <a:pt x="417779" y="90638"/>
                </a:lnTo>
                <a:lnTo>
                  <a:pt x="462545" y="84612"/>
                </a:lnTo>
                <a:lnTo>
                  <a:pt x="509253" y="78749"/>
                </a:lnTo>
                <a:lnTo>
                  <a:pt x="557856" y="73056"/>
                </a:lnTo>
                <a:lnTo>
                  <a:pt x="608304" y="67536"/>
                </a:lnTo>
                <a:lnTo>
                  <a:pt x="660548" y="62194"/>
                </a:lnTo>
                <a:lnTo>
                  <a:pt x="714539" y="57036"/>
                </a:lnTo>
                <a:lnTo>
                  <a:pt x="770228" y="52067"/>
                </a:lnTo>
                <a:lnTo>
                  <a:pt x="827567" y="47291"/>
                </a:lnTo>
                <a:lnTo>
                  <a:pt x="886506" y="42714"/>
                </a:lnTo>
                <a:lnTo>
                  <a:pt x="946997" y="38341"/>
                </a:lnTo>
                <a:lnTo>
                  <a:pt x="1008990" y="34176"/>
                </a:lnTo>
                <a:lnTo>
                  <a:pt x="1072437" y="30225"/>
                </a:lnTo>
                <a:lnTo>
                  <a:pt x="1137288" y="26493"/>
                </a:lnTo>
                <a:lnTo>
                  <a:pt x="1203496" y="22984"/>
                </a:lnTo>
                <a:lnTo>
                  <a:pt x="1271010" y="19704"/>
                </a:lnTo>
                <a:lnTo>
                  <a:pt x="1339782" y="16658"/>
                </a:lnTo>
                <a:lnTo>
                  <a:pt x="1409763" y="13850"/>
                </a:lnTo>
                <a:lnTo>
                  <a:pt x="1480905" y="11286"/>
                </a:lnTo>
                <a:lnTo>
                  <a:pt x="1553157" y="8971"/>
                </a:lnTo>
                <a:lnTo>
                  <a:pt x="1626472" y="6909"/>
                </a:lnTo>
                <a:lnTo>
                  <a:pt x="1700800" y="5106"/>
                </a:lnTo>
                <a:lnTo>
                  <a:pt x="1776093" y="3566"/>
                </a:lnTo>
                <a:lnTo>
                  <a:pt x="1852301" y="2296"/>
                </a:lnTo>
                <a:lnTo>
                  <a:pt x="1929376" y="1299"/>
                </a:lnTo>
                <a:lnTo>
                  <a:pt x="2007268" y="580"/>
                </a:lnTo>
                <a:lnTo>
                  <a:pt x="2085930" y="146"/>
                </a:lnTo>
                <a:lnTo>
                  <a:pt x="2165311" y="0"/>
                </a:lnTo>
                <a:lnTo>
                  <a:pt x="2244691" y="146"/>
                </a:lnTo>
                <a:lnTo>
                  <a:pt x="2323353" y="580"/>
                </a:lnTo>
                <a:lnTo>
                  <a:pt x="2401245" y="1299"/>
                </a:lnTo>
                <a:lnTo>
                  <a:pt x="2478320" y="2296"/>
                </a:lnTo>
                <a:lnTo>
                  <a:pt x="2554528" y="3566"/>
                </a:lnTo>
                <a:lnTo>
                  <a:pt x="2629821" y="5106"/>
                </a:lnTo>
                <a:lnTo>
                  <a:pt x="2704149" y="6909"/>
                </a:lnTo>
                <a:lnTo>
                  <a:pt x="2777464" y="8971"/>
                </a:lnTo>
                <a:lnTo>
                  <a:pt x="2849716" y="11286"/>
                </a:lnTo>
                <a:lnTo>
                  <a:pt x="2920858" y="13850"/>
                </a:lnTo>
                <a:lnTo>
                  <a:pt x="2990839" y="16658"/>
                </a:lnTo>
                <a:lnTo>
                  <a:pt x="3059611" y="19704"/>
                </a:lnTo>
                <a:lnTo>
                  <a:pt x="3127125" y="22984"/>
                </a:lnTo>
                <a:lnTo>
                  <a:pt x="3193333" y="26493"/>
                </a:lnTo>
                <a:lnTo>
                  <a:pt x="3258184" y="30225"/>
                </a:lnTo>
                <a:lnTo>
                  <a:pt x="3321631" y="34176"/>
                </a:lnTo>
                <a:lnTo>
                  <a:pt x="3383624" y="38341"/>
                </a:lnTo>
                <a:lnTo>
                  <a:pt x="3444115" y="42714"/>
                </a:lnTo>
                <a:lnTo>
                  <a:pt x="3503054" y="47291"/>
                </a:lnTo>
                <a:lnTo>
                  <a:pt x="3560393" y="52067"/>
                </a:lnTo>
                <a:lnTo>
                  <a:pt x="3616082" y="57036"/>
                </a:lnTo>
                <a:lnTo>
                  <a:pt x="3670073" y="62194"/>
                </a:lnTo>
                <a:lnTo>
                  <a:pt x="3722317" y="67536"/>
                </a:lnTo>
                <a:lnTo>
                  <a:pt x="3772765" y="73056"/>
                </a:lnTo>
                <a:lnTo>
                  <a:pt x="3821367" y="78749"/>
                </a:lnTo>
                <a:lnTo>
                  <a:pt x="3868076" y="84612"/>
                </a:lnTo>
                <a:lnTo>
                  <a:pt x="3912842" y="90638"/>
                </a:lnTo>
                <a:lnTo>
                  <a:pt x="3955616" y="96823"/>
                </a:lnTo>
                <a:lnTo>
                  <a:pt x="3996349" y="103161"/>
                </a:lnTo>
                <a:lnTo>
                  <a:pt x="4034993" y="109648"/>
                </a:lnTo>
                <a:lnTo>
                  <a:pt x="4105816" y="123048"/>
                </a:lnTo>
                <a:lnTo>
                  <a:pt x="4167693" y="136982"/>
                </a:lnTo>
                <a:lnTo>
                  <a:pt x="4220233" y="151411"/>
                </a:lnTo>
                <a:lnTo>
                  <a:pt x="4263044" y="166294"/>
                </a:lnTo>
                <a:lnTo>
                  <a:pt x="4308164" y="189383"/>
                </a:lnTo>
                <a:lnTo>
                  <a:pt x="4330622" y="221386"/>
                </a:lnTo>
                <a:lnTo>
                  <a:pt x="4329194" y="229502"/>
                </a:lnTo>
                <a:lnTo>
                  <a:pt x="4295735" y="261181"/>
                </a:lnTo>
                <a:lnTo>
                  <a:pt x="4242879" y="283974"/>
                </a:lnTo>
                <a:lnTo>
                  <a:pt x="4195154" y="298635"/>
                </a:lnTo>
                <a:lnTo>
                  <a:pt x="4137897" y="312821"/>
                </a:lnTo>
                <a:lnTo>
                  <a:pt x="4071498" y="326493"/>
                </a:lnTo>
                <a:lnTo>
                  <a:pt x="3996349" y="339611"/>
                </a:lnTo>
                <a:lnTo>
                  <a:pt x="3955616" y="345949"/>
                </a:lnTo>
                <a:lnTo>
                  <a:pt x="3912842" y="352134"/>
                </a:lnTo>
                <a:lnTo>
                  <a:pt x="3868076" y="358160"/>
                </a:lnTo>
                <a:lnTo>
                  <a:pt x="3821367" y="364023"/>
                </a:lnTo>
                <a:lnTo>
                  <a:pt x="3772765" y="369716"/>
                </a:lnTo>
                <a:lnTo>
                  <a:pt x="3722317" y="375236"/>
                </a:lnTo>
                <a:lnTo>
                  <a:pt x="3670073" y="380578"/>
                </a:lnTo>
                <a:lnTo>
                  <a:pt x="3616082" y="385736"/>
                </a:lnTo>
                <a:lnTo>
                  <a:pt x="3560393" y="390705"/>
                </a:lnTo>
                <a:lnTo>
                  <a:pt x="3503054" y="395481"/>
                </a:lnTo>
                <a:lnTo>
                  <a:pt x="3444115" y="400058"/>
                </a:lnTo>
                <a:lnTo>
                  <a:pt x="3383624" y="404431"/>
                </a:lnTo>
                <a:lnTo>
                  <a:pt x="3321631" y="408596"/>
                </a:lnTo>
                <a:lnTo>
                  <a:pt x="3258184" y="412547"/>
                </a:lnTo>
                <a:lnTo>
                  <a:pt x="3193333" y="416279"/>
                </a:lnTo>
                <a:lnTo>
                  <a:pt x="3127125" y="419788"/>
                </a:lnTo>
                <a:lnTo>
                  <a:pt x="3059611" y="423068"/>
                </a:lnTo>
                <a:lnTo>
                  <a:pt x="2990839" y="426114"/>
                </a:lnTo>
                <a:lnTo>
                  <a:pt x="2920858" y="428922"/>
                </a:lnTo>
                <a:lnTo>
                  <a:pt x="2849716" y="431486"/>
                </a:lnTo>
                <a:lnTo>
                  <a:pt x="2777464" y="433801"/>
                </a:lnTo>
                <a:lnTo>
                  <a:pt x="2704149" y="435863"/>
                </a:lnTo>
                <a:lnTo>
                  <a:pt x="2629821" y="437666"/>
                </a:lnTo>
                <a:lnTo>
                  <a:pt x="2554528" y="439206"/>
                </a:lnTo>
                <a:lnTo>
                  <a:pt x="2478320" y="440476"/>
                </a:lnTo>
                <a:lnTo>
                  <a:pt x="2401245" y="441473"/>
                </a:lnTo>
                <a:lnTo>
                  <a:pt x="2323353" y="442192"/>
                </a:lnTo>
                <a:lnTo>
                  <a:pt x="2244691" y="442626"/>
                </a:lnTo>
                <a:lnTo>
                  <a:pt x="2165311" y="442773"/>
                </a:lnTo>
                <a:lnTo>
                  <a:pt x="2085930" y="442626"/>
                </a:lnTo>
                <a:lnTo>
                  <a:pt x="2007268" y="442192"/>
                </a:lnTo>
                <a:lnTo>
                  <a:pt x="1929376" y="441473"/>
                </a:lnTo>
                <a:lnTo>
                  <a:pt x="1852301" y="440476"/>
                </a:lnTo>
                <a:lnTo>
                  <a:pt x="1776093" y="439206"/>
                </a:lnTo>
                <a:lnTo>
                  <a:pt x="1700800" y="437666"/>
                </a:lnTo>
                <a:lnTo>
                  <a:pt x="1626472" y="435863"/>
                </a:lnTo>
                <a:lnTo>
                  <a:pt x="1553157" y="433801"/>
                </a:lnTo>
                <a:lnTo>
                  <a:pt x="1480905" y="431486"/>
                </a:lnTo>
                <a:lnTo>
                  <a:pt x="1409763" y="428922"/>
                </a:lnTo>
                <a:lnTo>
                  <a:pt x="1339782" y="426114"/>
                </a:lnTo>
                <a:lnTo>
                  <a:pt x="1271010" y="423068"/>
                </a:lnTo>
                <a:lnTo>
                  <a:pt x="1203496" y="419788"/>
                </a:lnTo>
                <a:lnTo>
                  <a:pt x="1137288" y="416279"/>
                </a:lnTo>
                <a:lnTo>
                  <a:pt x="1072437" y="412547"/>
                </a:lnTo>
                <a:lnTo>
                  <a:pt x="1008990" y="408596"/>
                </a:lnTo>
                <a:lnTo>
                  <a:pt x="946997" y="404431"/>
                </a:lnTo>
                <a:lnTo>
                  <a:pt x="886506" y="400058"/>
                </a:lnTo>
                <a:lnTo>
                  <a:pt x="827567" y="395481"/>
                </a:lnTo>
                <a:lnTo>
                  <a:pt x="770228" y="390705"/>
                </a:lnTo>
                <a:lnTo>
                  <a:pt x="714539" y="385736"/>
                </a:lnTo>
                <a:lnTo>
                  <a:pt x="660548" y="380578"/>
                </a:lnTo>
                <a:lnTo>
                  <a:pt x="608304" y="375236"/>
                </a:lnTo>
                <a:lnTo>
                  <a:pt x="557856" y="369716"/>
                </a:lnTo>
                <a:lnTo>
                  <a:pt x="509253" y="364023"/>
                </a:lnTo>
                <a:lnTo>
                  <a:pt x="462545" y="358160"/>
                </a:lnTo>
                <a:lnTo>
                  <a:pt x="417779" y="352134"/>
                </a:lnTo>
                <a:lnTo>
                  <a:pt x="375005" y="345949"/>
                </a:lnTo>
                <a:lnTo>
                  <a:pt x="334272" y="339611"/>
                </a:lnTo>
                <a:lnTo>
                  <a:pt x="295628" y="333124"/>
                </a:lnTo>
                <a:lnTo>
                  <a:pt x="224805" y="319724"/>
                </a:lnTo>
                <a:lnTo>
                  <a:pt x="162928" y="305790"/>
                </a:lnTo>
                <a:lnTo>
                  <a:pt x="110388" y="291361"/>
                </a:lnTo>
                <a:lnTo>
                  <a:pt x="67577" y="276478"/>
                </a:lnTo>
                <a:lnTo>
                  <a:pt x="22457" y="253389"/>
                </a:lnTo>
                <a:lnTo>
                  <a:pt x="0" y="221386"/>
                </a:lnTo>
                <a:close/>
              </a:path>
            </a:pathLst>
          </a:custGeom>
          <a:ln w="57150">
            <a:solidFill>
              <a:srgbClr val="FF0000"/>
            </a:solidFill>
          </a:ln>
        </p:spPr>
        <p:txBody>
          <a:bodyPr wrap="square" lIns="0" tIns="0" rIns="0" bIns="0" rtlCol="0"/>
          <a:lstStyle>
            <a:defPPr>
              <a:defRPr lang="en-US"/>
            </a:defPPr>
            <a:lvl1pPr algn="l" rtl="0" fontAlgn="base">
              <a:spcBef>
                <a:spcPct val="0"/>
              </a:spcBef>
              <a:spcAft>
                <a:spcPct val="0"/>
              </a:spcAft>
              <a:defRPr i="1" kern="1200">
                <a:solidFill>
                  <a:schemeClr val="bg1"/>
                </a:solidFill>
                <a:latin typeface="Georgia" charset="0"/>
                <a:ea typeface="ＭＳ Ｐゴシック" charset="0"/>
                <a:cs typeface="ＭＳ Ｐゴシック" charset="0"/>
              </a:defRPr>
            </a:lvl1pPr>
            <a:lvl2pPr marL="354013" indent="103188" algn="l" rtl="0" fontAlgn="base">
              <a:spcBef>
                <a:spcPct val="0"/>
              </a:spcBef>
              <a:spcAft>
                <a:spcPct val="0"/>
              </a:spcAft>
              <a:defRPr i="1" kern="1200">
                <a:solidFill>
                  <a:schemeClr val="bg1"/>
                </a:solidFill>
                <a:latin typeface="Georgia" charset="0"/>
                <a:ea typeface="ＭＳ Ｐゴシック" charset="0"/>
                <a:cs typeface="ＭＳ Ｐゴシック" charset="0"/>
              </a:defRPr>
            </a:lvl2pPr>
            <a:lvl3pPr marL="709613" indent="204788" algn="l" rtl="0" fontAlgn="base">
              <a:spcBef>
                <a:spcPct val="0"/>
              </a:spcBef>
              <a:spcAft>
                <a:spcPct val="0"/>
              </a:spcAft>
              <a:defRPr i="1" kern="1200">
                <a:solidFill>
                  <a:schemeClr val="bg1"/>
                </a:solidFill>
                <a:latin typeface="Georgia" charset="0"/>
                <a:ea typeface="ＭＳ Ｐゴシック" charset="0"/>
                <a:cs typeface="ＭＳ Ｐゴシック" charset="0"/>
              </a:defRPr>
            </a:lvl3pPr>
            <a:lvl4pPr marL="1065213" indent="306388" algn="l" rtl="0" fontAlgn="base">
              <a:spcBef>
                <a:spcPct val="0"/>
              </a:spcBef>
              <a:spcAft>
                <a:spcPct val="0"/>
              </a:spcAft>
              <a:defRPr i="1" kern="1200">
                <a:solidFill>
                  <a:schemeClr val="bg1"/>
                </a:solidFill>
                <a:latin typeface="Georgia" charset="0"/>
                <a:ea typeface="ＭＳ Ｐゴシック" charset="0"/>
                <a:cs typeface="ＭＳ Ｐゴシック" charset="0"/>
              </a:defRPr>
            </a:lvl4pPr>
            <a:lvl5pPr marL="1420813" indent="407988" algn="l" rtl="0" fontAlgn="base">
              <a:spcBef>
                <a:spcPct val="0"/>
              </a:spcBef>
              <a:spcAft>
                <a:spcPct val="0"/>
              </a:spcAft>
              <a:defRPr i="1" kern="1200">
                <a:solidFill>
                  <a:schemeClr val="bg1"/>
                </a:solidFill>
                <a:latin typeface="Georgia" charset="0"/>
                <a:ea typeface="ＭＳ Ｐゴシック" charset="0"/>
                <a:cs typeface="ＭＳ Ｐゴシック" charset="0"/>
              </a:defRPr>
            </a:lvl5pPr>
            <a:lvl6pPr marL="2286000" algn="l" defTabSz="457200" rtl="0" eaLnBrk="1" latinLnBrk="0" hangingPunct="1">
              <a:defRPr i="1" kern="1200">
                <a:solidFill>
                  <a:schemeClr val="bg1"/>
                </a:solidFill>
                <a:latin typeface="Georgia" charset="0"/>
                <a:ea typeface="ＭＳ Ｐゴシック" charset="0"/>
                <a:cs typeface="ＭＳ Ｐゴシック" charset="0"/>
              </a:defRPr>
            </a:lvl6pPr>
            <a:lvl7pPr marL="2743200" algn="l" defTabSz="457200" rtl="0" eaLnBrk="1" latinLnBrk="0" hangingPunct="1">
              <a:defRPr i="1" kern="1200">
                <a:solidFill>
                  <a:schemeClr val="bg1"/>
                </a:solidFill>
                <a:latin typeface="Georgia" charset="0"/>
                <a:ea typeface="ＭＳ Ｐゴシック" charset="0"/>
                <a:cs typeface="ＭＳ Ｐゴシック" charset="0"/>
              </a:defRPr>
            </a:lvl7pPr>
            <a:lvl8pPr marL="3200400" algn="l" defTabSz="457200" rtl="0" eaLnBrk="1" latinLnBrk="0" hangingPunct="1">
              <a:defRPr i="1" kern="1200">
                <a:solidFill>
                  <a:schemeClr val="bg1"/>
                </a:solidFill>
                <a:latin typeface="Georgia" charset="0"/>
                <a:ea typeface="ＭＳ Ｐゴシック" charset="0"/>
                <a:cs typeface="ＭＳ Ｐゴシック" charset="0"/>
              </a:defRPr>
            </a:lvl8pPr>
            <a:lvl9pPr marL="3657600" algn="l" defTabSz="457200" rtl="0" eaLnBrk="1" latinLnBrk="0" hangingPunct="1">
              <a:defRPr i="1" kern="1200">
                <a:solidFill>
                  <a:schemeClr val="bg1"/>
                </a:solidFill>
                <a:latin typeface="Georgia" charset="0"/>
                <a:ea typeface="ＭＳ Ｐゴシック" charset="0"/>
                <a:cs typeface="ＭＳ Ｐゴシック" charset="0"/>
              </a:defRPr>
            </a:lvl9pPr>
          </a:lstStyle>
          <a:p>
            <a:endParaRPr/>
          </a:p>
        </p:txBody>
      </p:sp>
      <p:sp>
        <p:nvSpPr>
          <p:cNvPr id="10" name="AutoShape 2" descr="Image result for comparis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1" name="AutoShape 4" descr="Image result for comparis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2" name="AutoShape 6" descr="database software comparison"/>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3" name="AutoShape 8" descr="database software comparison"/>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4" name="AutoShape 10" descr="https://www.teamdesk.net/blog/wp-content/uploads/2015/11/comparison-1-300x262.pn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5" name="AutoShape 12" descr="https://www.teamdesk.net/blog/wp-content/uploads/2015/11/comparison-1-300x262.pn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sp>
        <p:nvSpPr>
          <p:cNvPr id="16" name="AutoShape 16" descr="https://www.teamdesk.net/blog/wp-content/uploads/2015/11/comparison-1-300x262.pn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2066" name="Picture 18" descr="https://s3.amazonaws.com/freestock-prod/450/freestock_570958867.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91116" y="1279859"/>
            <a:ext cx="3172584" cy="3172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779244"/>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FA58B14-6E19-4AB9-8D6F-B09DBC8DFA2E}"/>
              </a:ext>
            </a:extLst>
          </p:cNvPr>
          <p:cNvSpPr/>
          <p:nvPr/>
        </p:nvSpPr>
        <p:spPr>
          <a:xfrm>
            <a:off x="-6125" y="9812"/>
            <a:ext cx="8618109" cy="885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39" tIns="45669" rIns="91339" bIns="45669"/>
          <a:lstStyle/>
          <a:p>
            <a:pPr eaLnBrk="0" hangingPunct="0"/>
            <a:r>
              <a:rPr lang="en-US" sz="2400" b="1" i="0" u="sng" dirty="0">
                <a:solidFill>
                  <a:srgbClr val="033770"/>
                </a:solidFill>
                <a:latin typeface="Cambria" panose="02040503050406030204" pitchFamily="18" charset="0"/>
                <a:ea typeface="+mj-ea"/>
                <a:cs typeface="Arial" panose="020B0604020202020204" pitchFamily="34" charset="0"/>
              </a:rPr>
              <a:t>Indian Government &amp; Industry Upbeat about 5G</a:t>
            </a:r>
            <a:endParaRPr lang="en-IN" sz="2400" b="1" i="0" u="sng" dirty="0">
              <a:solidFill>
                <a:srgbClr val="033770"/>
              </a:solidFill>
              <a:latin typeface="Cambria" panose="02040503050406030204" pitchFamily="18" charset="0"/>
              <a:ea typeface="+mj-ea"/>
              <a:cs typeface="Arial" panose="020B0604020202020204" pitchFamily="34" charset="0"/>
            </a:endParaRPr>
          </a:p>
        </p:txBody>
      </p:sp>
      <p:sp>
        <p:nvSpPr>
          <p:cNvPr id="7" name="Rectangle 6">
            <a:extLst>
              <a:ext uri="{FF2B5EF4-FFF2-40B4-BE49-F238E27FC236}">
                <a16:creationId xmlns:a16="http://schemas.microsoft.com/office/drawing/2014/main" id="{969B0B2F-B508-4E86-9588-3019BEA5EC75}"/>
              </a:ext>
            </a:extLst>
          </p:cNvPr>
          <p:cNvSpPr/>
          <p:nvPr/>
        </p:nvSpPr>
        <p:spPr>
          <a:xfrm>
            <a:off x="179512" y="809009"/>
            <a:ext cx="8784976" cy="5986382"/>
          </a:xfrm>
          <a:prstGeom prst="rect">
            <a:avLst/>
          </a:prstGeom>
        </p:spPr>
        <p:txBody>
          <a:bodyPr wrap="square">
            <a:spAutoFit/>
          </a:bodyPr>
          <a:lstStyle/>
          <a:p>
            <a:pPr marL="285750" lvl="0" indent="-285750" algn="just">
              <a:lnSpc>
                <a:spcPct val="112000"/>
              </a:lnSpc>
              <a:buFont typeface="Arial" panose="020B0604020202020204" pitchFamily="34" charset="0"/>
              <a:buChar char="•"/>
              <a:defRPr/>
            </a:pPr>
            <a:r>
              <a:rPr lang="en-US" b="1" i="0" dirty="0">
                <a:solidFill>
                  <a:schemeClr val="bg2"/>
                </a:solidFill>
                <a:latin typeface="+mn-lt"/>
              </a:rPr>
              <a:t>Last year the 5G High Level Forum (5G HLF) was constituted which presented its Report on ‘Making India 5G Ready’. It made recommendations on aspects including Spectrum, regulatory challenges, standardization, trials, etc. </a:t>
            </a:r>
          </a:p>
          <a:p>
            <a:pPr marL="285750" lvl="0" indent="-285750" algn="just">
              <a:lnSpc>
                <a:spcPct val="112000"/>
              </a:lnSpc>
              <a:buFont typeface="Arial" panose="020B0604020202020204" pitchFamily="34" charset="0"/>
              <a:buChar char="•"/>
              <a:defRPr/>
            </a:pPr>
            <a:endParaRPr lang="en-US" b="1" i="0" dirty="0">
              <a:solidFill>
                <a:schemeClr val="bg2"/>
              </a:solidFill>
              <a:latin typeface="+mn-lt"/>
            </a:endParaRPr>
          </a:p>
          <a:p>
            <a:pPr marL="285750" lvl="0" indent="-285750" algn="just">
              <a:lnSpc>
                <a:spcPct val="112000"/>
              </a:lnSpc>
              <a:buFont typeface="Arial" panose="020B0604020202020204" pitchFamily="34" charset="0"/>
              <a:buChar char="•"/>
              <a:defRPr/>
            </a:pPr>
            <a:r>
              <a:rPr lang="en-US" b="1" i="0" dirty="0">
                <a:solidFill>
                  <a:schemeClr val="bg2"/>
                </a:solidFill>
                <a:latin typeface="+mn-lt"/>
              </a:rPr>
              <a:t>All major stakeholders including COAI &amp; TSDSI were active participants of the 5G HLF</a:t>
            </a:r>
          </a:p>
          <a:p>
            <a:pPr marL="285750" lvl="0" indent="-285750" algn="just">
              <a:lnSpc>
                <a:spcPct val="112000"/>
              </a:lnSpc>
              <a:buFont typeface="Arial" panose="020B0604020202020204" pitchFamily="34" charset="0"/>
              <a:buChar char="•"/>
              <a:defRPr/>
            </a:pPr>
            <a:endParaRPr lang="en-US" b="1" i="0" dirty="0">
              <a:solidFill>
                <a:schemeClr val="bg2"/>
              </a:solidFill>
              <a:latin typeface="+mn-lt"/>
            </a:endParaRPr>
          </a:p>
          <a:p>
            <a:pPr marL="285750" lvl="0" indent="-285750" algn="just">
              <a:lnSpc>
                <a:spcPct val="112000"/>
              </a:lnSpc>
              <a:buFont typeface="Arial" panose="020B0604020202020204" pitchFamily="34" charset="0"/>
              <a:buChar char="•"/>
              <a:defRPr/>
            </a:pPr>
            <a:r>
              <a:rPr lang="en-US" b="1" i="0" dirty="0">
                <a:solidFill>
                  <a:schemeClr val="bg2"/>
                </a:solidFill>
                <a:latin typeface="+mn-lt"/>
              </a:rPr>
              <a:t>Recently, the Government has issued guidelines for Experimental Spectrum </a:t>
            </a:r>
            <a:r>
              <a:rPr lang="en-IN" b="1" i="0" dirty="0">
                <a:solidFill>
                  <a:schemeClr val="bg2"/>
                </a:solidFill>
                <a:latin typeface="+mn-lt"/>
              </a:rPr>
              <a:t> including Scope, Size, Quantum and Pricing mechanisms for Trial </a:t>
            </a:r>
          </a:p>
          <a:p>
            <a:pPr marL="639763" lvl="1" indent="-285750" algn="just">
              <a:lnSpc>
                <a:spcPct val="112000"/>
              </a:lnSpc>
              <a:buFont typeface="Arial" panose="020B0604020202020204" pitchFamily="34" charset="0"/>
              <a:buChar char="•"/>
              <a:defRPr/>
            </a:pPr>
            <a:r>
              <a:rPr lang="en-IN" i="0" dirty="0">
                <a:solidFill>
                  <a:schemeClr val="bg2"/>
                </a:solidFill>
                <a:latin typeface="+mn-lt"/>
              </a:rPr>
              <a:t>One year period for trial, further extendable by One more year (excluding the first three-months-period of site preparation and testing. 	</a:t>
            </a:r>
          </a:p>
          <a:p>
            <a:pPr marL="639763" lvl="1" indent="-285750" algn="just">
              <a:lnSpc>
                <a:spcPct val="112000"/>
              </a:lnSpc>
              <a:buFont typeface="Arial" panose="020B0604020202020204" pitchFamily="34" charset="0"/>
              <a:buChar char="•"/>
              <a:defRPr/>
            </a:pPr>
            <a:endParaRPr lang="en-IN" b="1" i="0" dirty="0">
              <a:solidFill>
                <a:schemeClr val="bg2"/>
              </a:solidFill>
              <a:latin typeface="+mn-lt"/>
            </a:endParaRPr>
          </a:p>
          <a:p>
            <a:pPr marL="285750" lvl="0" indent="-285750" algn="just">
              <a:lnSpc>
                <a:spcPct val="112000"/>
              </a:lnSpc>
              <a:buFont typeface="Arial" panose="020B0604020202020204" pitchFamily="34" charset="0"/>
              <a:buChar char="•"/>
              <a:defRPr/>
            </a:pPr>
            <a:r>
              <a:rPr lang="en-IN" b="1" i="0" dirty="0">
                <a:solidFill>
                  <a:schemeClr val="bg2"/>
                </a:solidFill>
                <a:latin typeface="+mn-lt"/>
              </a:rPr>
              <a:t>Trial applications have been submitted 	to the Government and an early approval for commencement of long term 5G trials is expected.</a:t>
            </a:r>
          </a:p>
          <a:p>
            <a:pPr marL="639763" lvl="1" indent="-285750" algn="just">
              <a:lnSpc>
                <a:spcPct val="112000"/>
              </a:lnSpc>
              <a:buFont typeface="Arial" panose="020B0604020202020204" pitchFamily="34" charset="0"/>
              <a:buChar char="•"/>
              <a:defRPr/>
            </a:pPr>
            <a:r>
              <a:rPr lang="en-IN" i="0" dirty="0">
                <a:solidFill>
                  <a:schemeClr val="bg2"/>
                </a:solidFill>
                <a:latin typeface="+mn-lt"/>
              </a:rPr>
              <a:t>Best-in-class 5G prototype systems will be used in accordance with 3GPP NSA 5G NR mode.</a:t>
            </a:r>
          </a:p>
          <a:p>
            <a:pPr marL="639763" lvl="1" indent="-285750" algn="just">
              <a:lnSpc>
                <a:spcPct val="112000"/>
              </a:lnSpc>
              <a:buFont typeface="Arial" panose="020B0604020202020204" pitchFamily="34" charset="0"/>
              <a:buChar char="•"/>
              <a:defRPr/>
            </a:pPr>
            <a:r>
              <a:rPr lang="en-US" i="0" dirty="0">
                <a:solidFill>
                  <a:schemeClr val="bg2"/>
                </a:solidFill>
                <a:latin typeface="+mn-lt"/>
              </a:rPr>
              <a:t>Also gearing up for showcasing more 5G use cases in IMC 2019</a:t>
            </a:r>
            <a:r>
              <a:rPr lang="en-US" i="0" dirty="0">
                <a:solidFill>
                  <a:schemeClr val="bg2"/>
                </a:solidFill>
              </a:rPr>
              <a:t>.</a:t>
            </a:r>
          </a:p>
          <a:p>
            <a:pPr marL="639763" lvl="1" indent="-285750" algn="just">
              <a:lnSpc>
                <a:spcPct val="112000"/>
              </a:lnSpc>
              <a:buFont typeface="Arial" panose="020B0604020202020204" pitchFamily="34" charset="0"/>
              <a:buChar char="•"/>
              <a:defRPr/>
            </a:pPr>
            <a:endParaRPr lang="en-IN" b="1" i="0" dirty="0">
              <a:solidFill>
                <a:schemeClr val="bg2"/>
              </a:solidFill>
              <a:latin typeface="+mn-lt"/>
            </a:endParaRPr>
          </a:p>
        </p:txBody>
      </p:sp>
    </p:spTree>
    <p:extLst>
      <p:ext uri="{BB962C8B-B14F-4D97-AF65-F5344CB8AC3E}">
        <p14:creationId xmlns:p14="http://schemas.microsoft.com/office/powerpoint/2010/main" val="3461946537"/>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intergate-immigration.com/blog/wp-content/uploads/2017/09/requirements-for-south-african-work-visas.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743790" y="4210372"/>
            <a:ext cx="2400210" cy="216886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125" y="9812"/>
            <a:ext cx="8618109"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39" tIns="45669" rIns="91339" bIns="45669"/>
          <a:lstStyle/>
          <a:p>
            <a:pPr eaLnBrk="0" hangingPunct="0"/>
            <a:r>
              <a:rPr lang="en-IN" sz="2400" b="1" i="0" u="sng" dirty="0">
                <a:solidFill>
                  <a:srgbClr val="033770"/>
                </a:solidFill>
                <a:latin typeface="Cambria" panose="02040503050406030204" pitchFamily="18" charset="0"/>
                <a:ea typeface="+mj-ea"/>
                <a:cs typeface="Arial" panose="020B0604020202020204" pitchFamily="34" charset="0"/>
              </a:rPr>
              <a:t>COAI Working with the Government on </a:t>
            </a:r>
            <a:r>
              <a:rPr lang="en-US" sz="2400" b="1" i="0" u="sng" dirty="0">
                <a:solidFill>
                  <a:srgbClr val="033770"/>
                </a:solidFill>
                <a:latin typeface="Cambria" panose="02040503050406030204" pitchFamily="18" charset="0"/>
                <a:ea typeface="+mj-ea"/>
                <a:cs typeface="Arial" panose="020B0604020202020204" pitchFamily="34" charset="0"/>
              </a:rPr>
              <a:t>Key Requirements for 5G</a:t>
            </a:r>
            <a:r>
              <a:rPr lang="en-IN" sz="2400" b="1" i="0" u="sng" dirty="0">
                <a:solidFill>
                  <a:srgbClr val="033770"/>
                </a:solidFill>
                <a:latin typeface="Cambria" panose="02040503050406030204" pitchFamily="18" charset="0"/>
                <a:ea typeface="+mj-ea"/>
                <a:cs typeface="Arial" panose="020B0604020202020204" pitchFamily="34" charset="0"/>
              </a:rPr>
              <a:t>   </a:t>
            </a:r>
          </a:p>
        </p:txBody>
      </p:sp>
      <p:sp>
        <p:nvSpPr>
          <p:cNvPr id="3" name="Rectangle 2"/>
          <p:cNvSpPr/>
          <p:nvPr/>
        </p:nvSpPr>
        <p:spPr>
          <a:xfrm>
            <a:off x="11364" y="813187"/>
            <a:ext cx="9132636" cy="5536067"/>
          </a:xfrm>
          <a:prstGeom prst="rect">
            <a:avLst/>
          </a:prstGeom>
        </p:spPr>
        <p:txBody>
          <a:bodyPr wrap="square">
            <a:spAutoFit/>
          </a:bodyPr>
          <a:lstStyle/>
          <a:p>
            <a:pPr marL="342900" indent="-342900" algn="just" fontAlgn="base">
              <a:lnSpc>
                <a:spcPct val="112000"/>
              </a:lnSpc>
              <a:buFont typeface="+mj-lt"/>
              <a:buAutoNum type="arabicPeriod"/>
            </a:pPr>
            <a:r>
              <a:rPr lang="en-US" sz="1400" b="1" i="0" dirty="0">
                <a:solidFill>
                  <a:schemeClr val="bg2"/>
                </a:solidFill>
                <a:latin typeface="+mn-lt"/>
              </a:rPr>
              <a:t>Promote </a:t>
            </a:r>
            <a:r>
              <a:rPr lang="en-US" sz="1400" b="1" i="0" u="sng" dirty="0">
                <a:solidFill>
                  <a:schemeClr val="bg2"/>
                </a:solidFill>
                <a:latin typeface="+mn-lt"/>
              </a:rPr>
              <a:t>network investments </a:t>
            </a:r>
            <a:r>
              <a:rPr lang="en-US" sz="1400" b="1" i="0" dirty="0">
                <a:solidFill>
                  <a:schemeClr val="bg2"/>
                </a:solidFill>
                <a:latin typeface="+mn-lt"/>
              </a:rPr>
              <a:t>and affordable telecom services. Rationalize the regulatory levies such as LF, SUC, USO levy and costs.</a:t>
            </a:r>
          </a:p>
          <a:p>
            <a:pPr marL="342900" indent="-342900" algn="just" fontAlgn="base">
              <a:lnSpc>
                <a:spcPct val="112000"/>
              </a:lnSpc>
              <a:buFont typeface="+mj-lt"/>
              <a:buAutoNum type="arabicPeriod"/>
            </a:pPr>
            <a:endParaRPr lang="en-US" sz="1400" b="1" i="0" dirty="0">
              <a:solidFill>
                <a:schemeClr val="bg2"/>
              </a:solidFill>
              <a:latin typeface="+mn-lt"/>
            </a:endParaRPr>
          </a:p>
          <a:p>
            <a:pPr marL="342900" indent="-342900" algn="just" fontAlgn="base">
              <a:lnSpc>
                <a:spcPct val="112000"/>
              </a:lnSpc>
              <a:buFont typeface="+mj-lt"/>
              <a:buAutoNum type="arabicPeriod"/>
            </a:pPr>
            <a:r>
              <a:rPr lang="en-US" sz="1400" b="1" i="0" dirty="0">
                <a:solidFill>
                  <a:schemeClr val="bg2"/>
                </a:solidFill>
                <a:latin typeface="+mn-lt"/>
              </a:rPr>
              <a:t>Physical Infrastructure. </a:t>
            </a:r>
          </a:p>
          <a:p>
            <a:pPr algn="just" fontAlgn="base">
              <a:lnSpc>
                <a:spcPct val="112000"/>
              </a:lnSpc>
            </a:pPr>
            <a:endParaRPr lang="en-US" sz="1400" b="1" i="0" dirty="0">
              <a:solidFill>
                <a:schemeClr val="bg2"/>
              </a:solidFill>
              <a:latin typeface="+mn-lt"/>
            </a:endParaRPr>
          </a:p>
          <a:p>
            <a:pPr marL="703263" indent="-342900" algn="just" fontAlgn="base">
              <a:lnSpc>
                <a:spcPct val="112000"/>
              </a:lnSpc>
              <a:buFontTx/>
              <a:buAutoNum type="alphaLcParenR"/>
            </a:pPr>
            <a:r>
              <a:rPr lang="en-US" sz="1400" b="1" i="0" u="sng" dirty="0">
                <a:solidFill>
                  <a:schemeClr val="bg2"/>
                </a:solidFill>
                <a:latin typeface="+mn-lt"/>
              </a:rPr>
              <a:t>Uniform RoW policy </a:t>
            </a:r>
            <a:r>
              <a:rPr lang="en-US" sz="1400" b="1" i="0" dirty="0">
                <a:solidFill>
                  <a:schemeClr val="bg2"/>
                </a:solidFill>
                <a:latin typeface="+mn-lt"/>
              </a:rPr>
              <a:t>across states. </a:t>
            </a:r>
            <a:r>
              <a:rPr lang="en-IN" sz="1400" b="1" i="0" dirty="0">
                <a:solidFill>
                  <a:schemeClr val="bg2"/>
                </a:solidFill>
                <a:latin typeface="+mn-lt"/>
              </a:rPr>
              <a:t>Critical role in the operationalization of 5G networks. </a:t>
            </a:r>
          </a:p>
          <a:p>
            <a:pPr marL="703263" indent="-342900" algn="just" fontAlgn="base">
              <a:lnSpc>
                <a:spcPct val="112000"/>
              </a:lnSpc>
              <a:buFontTx/>
              <a:buAutoNum type="alphaLcParenR"/>
            </a:pPr>
            <a:endParaRPr lang="en-IN" sz="1400" b="1" i="0" dirty="0">
              <a:solidFill>
                <a:schemeClr val="bg2"/>
              </a:solidFill>
              <a:latin typeface="+mn-lt"/>
            </a:endParaRPr>
          </a:p>
          <a:p>
            <a:pPr marL="703263" indent="-342900" algn="just" fontAlgn="base">
              <a:lnSpc>
                <a:spcPct val="112000"/>
              </a:lnSpc>
              <a:buFontTx/>
              <a:buAutoNum type="alphaLcParenR"/>
            </a:pPr>
            <a:r>
              <a:rPr lang="en-IN" sz="1400" b="1" i="0" dirty="0">
                <a:solidFill>
                  <a:schemeClr val="bg2"/>
                </a:solidFill>
                <a:latin typeface="+mn-lt"/>
              </a:rPr>
              <a:t>Making available existing and new municipal infrastructure (for e.g. </a:t>
            </a:r>
            <a:r>
              <a:rPr lang="en-IN" sz="1400" b="1" i="0" u="sng" dirty="0">
                <a:solidFill>
                  <a:schemeClr val="bg2"/>
                </a:solidFill>
                <a:latin typeface="+mn-lt"/>
              </a:rPr>
              <a:t>street furniture/ open spaces</a:t>
            </a:r>
            <a:r>
              <a:rPr lang="en-IN" sz="1400" b="1" i="0" dirty="0">
                <a:solidFill>
                  <a:schemeClr val="bg2"/>
                </a:solidFill>
                <a:latin typeface="+mn-lt"/>
              </a:rPr>
              <a:t> etc.) for site densification (small cell deployments/ telecom infrastructure installation).</a:t>
            </a:r>
          </a:p>
          <a:p>
            <a:pPr marL="703263" indent="-342900" algn="just" fontAlgn="base">
              <a:lnSpc>
                <a:spcPct val="112000"/>
              </a:lnSpc>
              <a:buAutoNum type="alphaLcParenR"/>
            </a:pPr>
            <a:endParaRPr lang="en-IN" sz="1400" b="1" i="0" dirty="0">
              <a:solidFill>
                <a:schemeClr val="bg2"/>
              </a:solidFill>
              <a:latin typeface="+mn-lt"/>
            </a:endParaRPr>
          </a:p>
          <a:p>
            <a:pPr marL="703263" indent="-342900" algn="just" fontAlgn="base">
              <a:lnSpc>
                <a:spcPct val="112000"/>
              </a:lnSpc>
              <a:buAutoNum type="alphaLcParenR"/>
            </a:pPr>
            <a:r>
              <a:rPr lang="en-IN" sz="1400" b="1" i="0" dirty="0">
                <a:solidFill>
                  <a:schemeClr val="bg2"/>
                </a:solidFill>
                <a:latin typeface="+mn-lt"/>
              </a:rPr>
              <a:t>Online Monitoring and Management. GIS Mapping and automated tools for efficiency and monitoring- </a:t>
            </a:r>
            <a:r>
              <a:rPr lang="en-IN" sz="1400" b="1" i="0" u="sng" dirty="0">
                <a:solidFill>
                  <a:schemeClr val="bg2"/>
                </a:solidFill>
                <a:latin typeface="+mn-lt"/>
              </a:rPr>
              <a:t>Saral Sanchar, Tarang Sanchar, Network Readiness Index of States.</a:t>
            </a:r>
          </a:p>
          <a:p>
            <a:pPr marL="360363" algn="just" fontAlgn="base">
              <a:lnSpc>
                <a:spcPct val="112000"/>
              </a:lnSpc>
            </a:pPr>
            <a:endParaRPr lang="en-US" sz="1400" b="1" i="0" dirty="0">
              <a:solidFill>
                <a:schemeClr val="bg2"/>
              </a:solidFill>
              <a:latin typeface="+mn-lt"/>
            </a:endParaRPr>
          </a:p>
          <a:p>
            <a:pPr marL="342900" indent="-342900" algn="just">
              <a:lnSpc>
                <a:spcPct val="112000"/>
              </a:lnSpc>
              <a:buFont typeface="+mj-lt"/>
              <a:buAutoNum type="arabicPeriod" startAt="4"/>
            </a:pPr>
            <a:r>
              <a:rPr lang="en-US" sz="1400" b="1" i="0" dirty="0">
                <a:solidFill>
                  <a:schemeClr val="bg2"/>
                </a:solidFill>
                <a:latin typeface="Arial"/>
              </a:rPr>
              <a:t>Ensure spectrum availability at affordable prices</a:t>
            </a:r>
            <a:r>
              <a:rPr lang="en-IN" sz="1400" b="1" i="0" dirty="0">
                <a:solidFill>
                  <a:schemeClr val="bg2"/>
                </a:solidFill>
                <a:latin typeface="+mn-lt"/>
              </a:rPr>
              <a:t>. </a:t>
            </a:r>
          </a:p>
          <a:p>
            <a:pPr marL="360363" indent="-360363" algn="just" fontAlgn="base">
              <a:lnSpc>
                <a:spcPct val="112000"/>
              </a:lnSpc>
              <a:buAutoNum type="arabicPeriod" startAt="5"/>
            </a:pPr>
            <a:endParaRPr lang="en-IN" sz="1400" b="1" i="0" dirty="0">
              <a:solidFill>
                <a:schemeClr val="bg2"/>
              </a:solidFill>
              <a:latin typeface="+mn-lt"/>
            </a:endParaRPr>
          </a:p>
          <a:p>
            <a:pPr marL="682625" lvl="0" indent="-219075" algn="just">
              <a:lnSpc>
                <a:spcPct val="120000"/>
              </a:lnSpc>
              <a:spcBef>
                <a:spcPts val="0"/>
              </a:spcBef>
              <a:spcAft>
                <a:spcPts val="600"/>
              </a:spcAft>
              <a:buFont typeface="Courier New" panose="02070309020205020404" pitchFamily="49" charset="0"/>
              <a:buChar char="o"/>
            </a:pPr>
            <a:r>
              <a:rPr lang="en-US" sz="1400" b="1" i="0" dirty="0">
                <a:solidFill>
                  <a:schemeClr val="bg2"/>
                </a:solidFill>
                <a:latin typeface="Arial"/>
              </a:rPr>
              <a:t>Internationally harmonized spectrum  </a:t>
            </a:r>
          </a:p>
          <a:p>
            <a:pPr marL="682625" lvl="0" indent="-219075" algn="just">
              <a:lnSpc>
                <a:spcPct val="120000"/>
              </a:lnSpc>
              <a:spcBef>
                <a:spcPts val="0"/>
              </a:spcBef>
              <a:spcAft>
                <a:spcPts val="600"/>
              </a:spcAft>
              <a:buFont typeface="Courier New" panose="02070309020205020404" pitchFamily="49" charset="0"/>
              <a:buChar char="o"/>
            </a:pPr>
            <a:r>
              <a:rPr lang="en-US" sz="1400" b="1" i="0" dirty="0">
                <a:solidFill>
                  <a:schemeClr val="bg2"/>
                </a:solidFill>
                <a:latin typeface="+mn-lt"/>
              </a:rPr>
              <a:t>Earliest allocation of E &amp; V bands to the TSPs </a:t>
            </a:r>
          </a:p>
          <a:p>
            <a:pPr marL="682625" indent="-219075" algn="just">
              <a:lnSpc>
                <a:spcPct val="120000"/>
              </a:lnSpc>
              <a:spcBef>
                <a:spcPts val="0"/>
              </a:spcBef>
              <a:spcAft>
                <a:spcPts val="600"/>
              </a:spcAft>
              <a:buFont typeface="Courier New" panose="02070309020205020404" pitchFamily="49" charset="0"/>
              <a:buChar char="o"/>
            </a:pPr>
            <a:r>
              <a:rPr lang="en-GB" sz="1400" b="1" i="0" dirty="0">
                <a:solidFill>
                  <a:schemeClr val="bg2"/>
                </a:solidFill>
                <a:latin typeface="+mn-lt"/>
              </a:rPr>
              <a:t>The millimetre bands viz. 26, 28, 37 GHz and bands below 6 GHz, among </a:t>
            </a:r>
          </a:p>
          <a:p>
            <a:pPr marL="463550" algn="just">
              <a:lnSpc>
                <a:spcPct val="120000"/>
              </a:lnSpc>
              <a:spcBef>
                <a:spcPts val="0"/>
              </a:spcBef>
              <a:spcAft>
                <a:spcPts val="600"/>
              </a:spcAft>
            </a:pPr>
            <a:r>
              <a:rPr lang="en-GB" sz="1400" b="1" i="0" dirty="0">
                <a:solidFill>
                  <a:schemeClr val="bg2"/>
                </a:solidFill>
                <a:latin typeface="+mn-lt"/>
              </a:rPr>
              <a:t>      other frequency bands, are under consideration for  5G.</a:t>
            </a:r>
          </a:p>
          <a:p>
            <a:pPr marL="342900" indent="-342900" algn="just">
              <a:lnSpc>
                <a:spcPct val="112000"/>
              </a:lnSpc>
              <a:spcBef>
                <a:spcPts val="0"/>
              </a:spcBef>
              <a:spcAft>
                <a:spcPts val="0"/>
              </a:spcAft>
              <a:buFont typeface="+mj-lt"/>
              <a:buAutoNum type="arabicPeriod" startAt="5"/>
            </a:pPr>
            <a:endParaRPr lang="en-US" sz="1400" b="1" i="0" dirty="0">
              <a:solidFill>
                <a:schemeClr val="bg2"/>
              </a:solidFill>
              <a:latin typeface="+mn-lt"/>
            </a:endParaRPr>
          </a:p>
          <a:p>
            <a:pPr marL="342900" indent="-342900" algn="just">
              <a:lnSpc>
                <a:spcPct val="112000"/>
              </a:lnSpc>
              <a:spcBef>
                <a:spcPts val="0"/>
              </a:spcBef>
              <a:spcAft>
                <a:spcPts val="0"/>
              </a:spcAft>
              <a:buFont typeface="+mj-lt"/>
              <a:buAutoNum type="arabicPeriod" startAt="5"/>
            </a:pPr>
            <a:r>
              <a:rPr lang="en-US" sz="1400" b="1" i="0" dirty="0">
                <a:solidFill>
                  <a:schemeClr val="bg2"/>
                </a:solidFill>
                <a:latin typeface="+mn-lt"/>
              </a:rPr>
              <a:t>Adoption of light touch regulatory policies as a enabler of the future technologies.</a:t>
            </a:r>
          </a:p>
        </p:txBody>
      </p:sp>
    </p:spTree>
    <p:extLst>
      <p:ext uri="{BB962C8B-B14F-4D97-AF65-F5344CB8AC3E}">
        <p14:creationId xmlns:p14="http://schemas.microsoft.com/office/powerpoint/2010/main" val="166790351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pbs.twimg.com/profile_images/945890696489082880/V5dcd_np_400x400.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10177" t="25481" r="11517" b="22394"/>
          <a:stretch/>
        </p:blipFill>
        <p:spPr bwMode="auto">
          <a:xfrm>
            <a:off x="7669132" y="3672632"/>
            <a:ext cx="1474140" cy="98125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8CC2F15-BEED-4F33-9491-343CAC146365}"/>
              </a:ext>
            </a:extLst>
          </p:cNvPr>
          <p:cNvSpPr/>
          <p:nvPr/>
        </p:nvSpPr>
        <p:spPr>
          <a:xfrm>
            <a:off x="11365" y="9812"/>
            <a:ext cx="8176469"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39" tIns="45669" rIns="91339" bIns="45669"/>
          <a:lstStyle/>
          <a:p>
            <a:pPr eaLnBrk="0" hangingPunct="0"/>
            <a:r>
              <a:rPr lang="en-IN" sz="2400" b="1" i="0" u="sng" dirty="0">
                <a:solidFill>
                  <a:srgbClr val="033770"/>
                </a:solidFill>
                <a:latin typeface="Cambria" panose="02040503050406030204" pitchFamily="18" charset="0"/>
                <a:ea typeface="+mj-ea"/>
                <a:cs typeface="Arial" panose="020B0604020202020204" pitchFamily="34" charset="0"/>
              </a:rPr>
              <a:t>COAI Initiatives: The 5G India Forum</a:t>
            </a:r>
          </a:p>
        </p:txBody>
      </p:sp>
      <p:sp>
        <p:nvSpPr>
          <p:cNvPr id="4" name="Rectangle 3">
            <a:extLst>
              <a:ext uri="{FF2B5EF4-FFF2-40B4-BE49-F238E27FC236}">
                <a16:creationId xmlns:a16="http://schemas.microsoft.com/office/drawing/2014/main" id="{4FE755A0-9923-4DFC-AC92-7147D75009EC}"/>
              </a:ext>
            </a:extLst>
          </p:cNvPr>
          <p:cNvSpPr/>
          <p:nvPr/>
        </p:nvSpPr>
        <p:spPr>
          <a:xfrm>
            <a:off x="11366" y="738696"/>
            <a:ext cx="9132634" cy="6001643"/>
          </a:xfrm>
          <a:prstGeom prst="rect">
            <a:avLst/>
          </a:prstGeom>
        </p:spPr>
        <p:txBody>
          <a:bodyPr wrap="square">
            <a:spAutoFit/>
          </a:bodyPr>
          <a:lstStyle/>
          <a:p>
            <a:pPr algn="just"/>
            <a:r>
              <a:rPr lang="en-US" sz="1600" b="1" i="0" dirty="0">
                <a:solidFill>
                  <a:schemeClr val="bg2"/>
                </a:solidFill>
                <a:latin typeface="+mn-lt"/>
              </a:rPr>
              <a:t>To serve as a strategic national initiative concerning all stakeholders, private and public, small and large, to meet the challenge of making 5G a reality in India, at timelines aligning with the rest of world</a:t>
            </a:r>
          </a:p>
          <a:p>
            <a:pPr algn="just"/>
            <a:endParaRPr lang="en-US" sz="1600" b="1" i="0" dirty="0">
              <a:solidFill>
                <a:schemeClr val="bg2"/>
              </a:solidFill>
              <a:latin typeface="+mn-lt"/>
            </a:endParaRPr>
          </a:p>
          <a:p>
            <a:pPr marL="177800" indent="-177800" algn="just">
              <a:buFont typeface="Wingdings" panose="05000000000000000000" pitchFamily="2" charset="2"/>
              <a:buChar char="§"/>
            </a:pPr>
            <a:r>
              <a:rPr lang="en-US" sz="1600" b="1" i="0" dirty="0">
                <a:solidFill>
                  <a:schemeClr val="bg2"/>
                </a:solidFill>
                <a:latin typeface="+mn-lt"/>
              </a:rPr>
              <a:t>5G India Forum is a collaborative body under the aegis of COAI</a:t>
            </a:r>
          </a:p>
          <a:p>
            <a:pPr marL="177800" indent="-177800" algn="just">
              <a:buFont typeface="Wingdings" panose="05000000000000000000" pitchFamily="2" charset="2"/>
              <a:buChar char="§"/>
            </a:pPr>
            <a:endParaRPr lang="en-US" sz="1600" b="1" i="0" dirty="0">
              <a:solidFill>
                <a:schemeClr val="bg2"/>
              </a:solidFill>
              <a:latin typeface="+mn-lt"/>
            </a:endParaRPr>
          </a:p>
          <a:p>
            <a:pPr marL="177800" indent="-177800" algn="just">
              <a:buFont typeface="Wingdings" panose="05000000000000000000" pitchFamily="2" charset="2"/>
              <a:buChar char="§"/>
            </a:pPr>
            <a:r>
              <a:rPr lang="en-IN" sz="1600" b="1" i="0" dirty="0">
                <a:solidFill>
                  <a:schemeClr val="bg2"/>
                </a:solidFill>
                <a:latin typeface="+mn-lt"/>
              </a:rPr>
              <a:t>Independent Evaluation Group for IMT2020 with members participating from amongst Operators, Manufacturers and Universities</a:t>
            </a:r>
          </a:p>
          <a:p>
            <a:pPr marL="177800" indent="-177800" algn="just">
              <a:buFont typeface="Wingdings" panose="05000000000000000000" pitchFamily="2" charset="2"/>
              <a:buChar char="§"/>
            </a:pPr>
            <a:endParaRPr lang="en-IN" sz="1600" b="1" i="0" dirty="0">
              <a:solidFill>
                <a:schemeClr val="bg2"/>
              </a:solidFill>
              <a:latin typeface="+mn-lt"/>
            </a:endParaRPr>
          </a:p>
          <a:p>
            <a:pPr marL="177800" indent="-177800" algn="just">
              <a:buFont typeface="Wingdings" panose="05000000000000000000" pitchFamily="2" charset="2"/>
              <a:buChar char="§"/>
            </a:pPr>
            <a:r>
              <a:rPr lang="en-IN" sz="1600" b="1" i="0" dirty="0">
                <a:solidFill>
                  <a:schemeClr val="bg2"/>
                </a:solidFill>
                <a:latin typeface="+mn-lt"/>
              </a:rPr>
              <a:t>Platform to discuss between Operators and Vertical Industry segment players/enablers and Global Adjacent industry associations to bridge with Indian Operators.</a:t>
            </a:r>
          </a:p>
          <a:p>
            <a:pPr marL="177800" indent="-177800" algn="just">
              <a:buFont typeface="Wingdings" panose="05000000000000000000" pitchFamily="2" charset="2"/>
              <a:buChar char="§"/>
            </a:pPr>
            <a:endParaRPr lang="en-IN" sz="1600" b="1" i="0" dirty="0">
              <a:solidFill>
                <a:schemeClr val="bg2"/>
              </a:solidFill>
              <a:latin typeface="+mn-lt"/>
            </a:endParaRPr>
          </a:p>
          <a:p>
            <a:pPr marL="177800" indent="-177800" algn="just">
              <a:buFont typeface="Wingdings" panose="05000000000000000000" pitchFamily="2" charset="2"/>
              <a:buChar char="§"/>
            </a:pPr>
            <a:r>
              <a:rPr lang="en-US" sz="1600" b="1" i="0" dirty="0">
                <a:solidFill>
                  <a:schemeClr val="bg2"/>
                </a:solidFill>
                <a:latin typeface="+mn-lt"/>
              </a:rPr>
              <a:t>Develop consensus within India on 5G systems, infrastructures and services</a:t>
            </a:r>
          </a:p>
          <a:p>
            <a:pPr marL="177800" indent="-177800" algn="just">
              <a:buFont typeface="Wingdings" panose="05000000000000000000" pitchFamily="2" charset="2"/>
              <a:buChar char="§"/>
            </a:pPr>
            <a:endParaRPr lang="en-US" sz="1600" b="1" i="0" dirty="0">
              <a:solidFill>
                <a:schemeClr val="bg2"/>
              </a:solidFill>
              <a:latin typeface="+mn-lt"/>
            </a:endParaRPr>
          </a:p>
          <a:p>
            <a:pPr marL="177800" indent="-177800" algn="just">
              <a:buFont typeface="Wingdings" panose="05000000000000000000" pitchFamily="2" charset="2"/>
              <a:buChar char="§"/>
            </a:pPr>
            <a:r>
              <a:rPr lang="en-US" sz="1600" b="1" i="0" dirty="0">
                <a:solidFill>
                  <a:schemeClr val="bg2"/>
                </a:solidFill>
                <a:latin typeface="+mn-lt"/>
              </a:rPr>
              <a:t>Collaborate with various international forums working on 5G</a:t>
            </a:r>
          </a:p>
          <a:p>
            <a:pPr marL="177800" indent="-177800" algn="just">
              <a:buFont typeface="Wingdings" panose="05000000000000000000" pitchFamily="2" charset="2"/>
              <a:buChar char="§"/>
            </a:pPr>
            <a:endParaRPr lang="en-IN" sz="1600" b="1" i="0" dirty="0">
              <a:solidFill>
                <a:schemeClr val="bg2"/>
              </a:solidFill>
              <a:latin typeface="+mn-lt"/>
            </a:endParaRPr>
          </a:p>
          <a:p>
            <a:pPr marL="177800" indent="-177800" algn="just">
              <a:buFont typeface="Wingdings" panose="05000000000000000000" pitchFamily="2" charset="2"/>
              <a:buChar char="§"/>
            </a:pPr>
            <a:r>
              <a:rPr lang="en-US" sz="1600" b="1" i="0" dirty="0">
                <a:solidFill>
                  <a:schemeClr val="bg2"/>
                </a:solidFill>
                <a:latin typeface="+mn-lt"/>
              </a:rPr>
              <a:t>Identify vertical application domains which would benefit from 5G and associated challenges</a:t>
            </a:r>
          </a:p>
          <a:p>
            <a:pPr marL="177800" indent="-177800" algn="just">
              <a:buFont typeface="Wingdings" panose="05000000000000000000" pitchFamily="2" charset="2"/>
              <a:buChar char="§"/>
            </a:pPr>
            <a:endParaRPr lang="en-US" sz="1600" b="1" i="0" dirty="0">
              <a:solidFill>
                <a:schemeClr val="bg2"/>
              </a:solidFill>
              <a:latin typeface="+mn-lt"/>
            </a:endParaRPr>
          </a:p>
          <a:p>
            <a:pPr marL="177800" indent="-177800" algn="just">
              <a:buFont typeface="Wingdings" panose="05000000000000000000" pitchFamily="2" charset="2"/>
              <a:buChar char="§"/>
            </a:pPr>
            <a:r>
              <a:rPr lang="en-US" sz="1600" b="1" i="0" dirty="0">
                <a:solidFill>
                  <a:schemeClr val="bg2"/>
                </a:solidFill>
                <a:latin typeface="+mn-lt"/>
              </a:rPr>
              <a:t>Prepare input documents for facilitating dialogues on standardization, technology development, spectrum availability and international engagements</a:t>
            </a:r>
          </a:p>
          <a:p>
            <a:pPr marL="177800" indent="-177800" algn="just">
              <a:buFont typeface="Wingdings" panose="05000000000000000000" pitchFamily="2" charset="2"/>
              <a:buChar char="§"/>
            </a:pPr>
            <a:endParaRPr lang="en-US" sz="1600" b="1" i="0" dirty="0">
              <a:solidFill>
                <a:schemeClr val="bg2"/>
              </a:solidFill>
              <a:latin typeface="+mn-lt"/>
            </a:endParaRPr>
          </a:p>
          <a:p>
            <a:pPr marL="177800" indent="-177800" algn="just">
              <a:buFont typeface="Wingdings" panose="05000000000000000000" pitchFamily="2" charset="2"/>
              <a:buChar char="§"/>
            </a:pPr>
            <a:r>
              <a:rPr lang="en-US" sz="1600" b="1" i="0" dirty="0">
                <a:solidFill>
                  <a:schemeClr val="bg2"/>
                </a:solidFill>
                <a:latin typeface="+mn-lt"/>
              </a:rPr>
              <a:t>Identify commonalities, bottlenecks and differences in visions and technical trends</a:t>
            </a:r>
          </a:p>
          <a:p>
            <a:pPr marL="177800" indent="-177800" algn="just"/>
            <a:endParaRPr lang="en-US" sz="1600" b="1" i="0" dirty="0">
              <a:solidFill>
                <a:schemeClr val="bg2"/>
              </a:solidFill>
              <a:latin typeface="+mn-lt"/>
            </a:endParaRPr>
          </a:p>
        </p:txBody>
      </p:sp>
    </p:spTree>
    <p:extLst>
      <p:ext uri="{BB962C8B-B14F-4D97-AF65-F5344CB8AC3E}">
        <p14:creationId xmlns:p14="http://schemas.microsoft.com/office/powerpoint/2010/main" val="986766960"/>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D3C4CB-179A-42D0-9D48-A7AAAE5A83C9}"/>
              </a:ext>
            </a:extLst>
          </p:cNvPr>
          <p:cNvSpPr>
            <a:spLocks noGrp="1"/>
          </p:cNvSpPr>
          <p:nvPr>
            <p:ph idx="1"/>
          </p:nvPr>
        </p:nvSpPr>
        <p:spPr>
          <a:xfrm>
            <a:off x="457200" y="811181"/>
            <a:ext cx="8242300" cy="4879930"/>
          </a:xfrm>
        </p:spPr>
        <p:txBody>
          <a:bodyPr/>
          <a:lstStyle/>
          <a:p>
            <a:pPr lvl="0"/>
            <a:r>
              <a:rPr lang="en-US" b="1" dirty="0">
                <a:solidFill>
                  <a:schemeClr val="bg2"/>
                </a:solidFill>
                <a:latin typeface="+mn-lt"/>
              </a:rPr>
              <a:t>Our members have a sustained business developed using 3GPP technologies and standards.</a:t>
            </a:r>
          </a:p>
          <a:p>
            <a:pPr lvl="1"/>
            <a:r>
              <a:rPr lang="en-US" sz="1800" dirty="0">
                <a:solidFill>
                  <a:schemeClr val="bg2"/>
                </a:solidFill>
                <a:latin typeface="+mn-lt"/>
              </a:rPr>
              <a:t>They are continuously working on international harmonization of standardization efforts. </a:t>
            </a:r>
          </a:p>
          <a:p>
            <a:pPr lvl="1"/>
            <a:endParaRPr lang="en-US" sz="1000" dirty="0">
              <a:solidFill>
                <a:schemeClr val="bg2"/>
              </a:solidFill>
              <a:latin typeface="+mn-lt"/>
            </a:endParaRPr>
          </a:p>
          <a:p>
            <a:pPr lvl="0"/>
            <a:r>
              <a:rPr lang="en-US" b="1" dirty="0">
                <a:solidFill>
                  <a:schemeClr val="bg2"/>
                </a:solidFill>
                <a:latin typeface="+mn-lt"/>
              </a:rPr>
              <a:t>3GPP’s focus on vertical industry items (e.g. V2X, Smart Factory, Edge computing, Drones) are extremely important pillars and offers new business models for operators in strengthening India 5G ecosystem</a:t>
            </a:r>
          </a:p>
          <a:p>
            <a:pPr lvl="0"/>
            <a:r>
              <a:rPr lang="en-US" b="1" dirty="0" err="1">
                <a:solidFill>
                  <a:schemeClr val="bg2"/>
                </a:solidFill>
                <a:latin typeface="+mn-lt"/>
              </a:rPr>
              <a:t>NavIC</a:t>
            </a:r>
            <a:r>
              <a:rPr lang="en-US" b="1" dirty="0">
                <a:solidFill>
                  <a:schemeClr val="bg2"/>
                </a:solidFill>
                <a:latin typeface="+mn-lt"/>
              </a:rPr>
              <a:t> by ISRO, a navigation system for Indian requirements has been included as a work item in 3GPP. </a:t>
            </a:r>
          </a:p>
          <a:p>
            <a:pPr lvl="1"/>
            <a:r>
              <a:rPr lang="en-US" sz="1800" dirty="0">
                <a:solidFill>
                  <a:schemeClr val="bg2"/>
                </a:solidFill>
                <a:latin typeface="+mn-lt"/>
              </a:rPr>
              <a:t>We are happy that 3GPP will standardize this thereby enabling its support in the global supply chain</a:t>
            </a:r>
          </a:p>
          <a:p>
            <a:pPr lvl="1"/>
            <a:endParaRPr lang="en-US" sz="1000" dirty="0">
              <a:solidFill>
                <a:schemeClr val="bg2"/>
              </a:solidFill>
              <a:latin typeface="+mn-lt"/>
            </a:endParaRPr>
          </a:p>
          <a:p>
            <a:r>
              <a:rPr lang="en-US" b="1" dirty="0">
                <a:solidFill>
                  <a:schemeClr val="bg2"/>
                </a:solidFill>
                <a:latin typeface="+mn-lt"/>
              </a:rPr>
              <a:t>We will continue to work with the Indian telecom ecosystem players (as a responsible 3GPP MRP) to continue pursuing standardization opportunities within the 3GPP.</a:t>
            </a:r>
            <a:endParaRPr lang="en-IN" b="1" dirty="0">
              <a:solidFill>
                <a:schemeClr val="bg2"/>
              </a:solidFill>
              <a:latin typeface="+mn-lt"/>
            </a:endParaRPr>
          </a:p>
          <a:p>
            <a:pPr lvl="0"/>
            <a:endParaRPr lang="en-US" b="1" dirty="0">
              <a:solidFill>
                <a:schemeClr val="bg2"/>
              </a:solidFill>
              <a:latin typeface="+mn-lt"/>
            </a:endParaRPr>
          </a:p>
          <a:p>
            <a:pPr lvl="1"/>
            <a:endParaRPr lang="en-IN" sz="1800" dirty="0">
              <a:solidFill>
                <a:schemeClr val="bg2"/>
              </a:solidFill>
              <a:latin typeface="+mn-lt"/>
            </a:endParaRPr>
          </a:p>
        </p:txBody>
      </p:sp>
      <p:sp>
        <p:nvSpPr>
          <p:cNvPr id="4" name="Rectangle 3">
            <a:extLst>
              <a:ext uri="{FF2B5EF4-FFF2-40B4-BE49-F238E27FC236}">
                <a16:creationId xmlns:a16="http://schemas.microsoft.com/office/drawing/2014/main" id="{70703EE2-8A2D-49B2-89B5-25ECF3C589FC}"/>
              </a:ext>
            </a:extLst>
          </p:cNvPr>
          <p:cNvSpPr/>
          <p:nvPr/>
        </p:nvSpPr>
        <p:spPr>
          <a:xfrm>
            <a:off x="-2283" y="23460"/>
            <a:ext cx="8176469"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39" tIns="45669" rIns="91339" bIns="45669"/>
          <a:lstStyle/>
          <a:p>
            <a:pPr eaLnBrk="0" hangingPunct="0"/>
            <a:r>
              <a:rPr lang="en-IN" sz="2400" b="1" i="0" u="sng" dirty="0">
                <a:solidFill>
                  <a:srgbClr val="033770"/>
                </a:solidFill>
                <a:latin typeface="Cambria" panose="02040503050406030204" pitchFamily="18" charset="0"/>
                <a:ea typeface="+mj-ea"/>
                <a:cs typeface="Arial" panose="020B0604020202020204" pitchFamily="34" charset="0"/>
              </a:rPr>
              <a:t>Addressing Standardization needs of Emerging Markets</a:t>
            </a:r>
          </a:p>
        </p:txBody>
      </p:sp>
    </p:spTree>
    <p:extLst>
      <p:ext uri="{BB962C8B-B14F-4D97-AF65-F5344CB8AC3E}">
        <p14:creationId xmlns:p14="http://schemas.microsoft.com/office/powerpoint/2010/main" val="3947023957"/>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5"/>
          <p:cNvSpPr txBox="1">
            <a:spLocks noChangeArrowheads="1"/>
          </p:cNvSpPr>
          <p:nvPr/>
        </p:nvSpPr>
        <p:spPr bwMode="auto">
          <a:xfrm>
            <a:off x="171450" y="1238250"/>
            <a:ext cx="2802659" cy="2246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50" tIns="45675" rIns="91350" bIns="45675">
            <a:spAutoFit/>
          </a:bodyPr>
          <a:lstStyle>
            <a:lvl1pPr defTabSz="1176338" eaLnBrk="0" hangingPunct="0">
              <a:defRPr sz="2400" i="1">
                <a:solidFill>
                  <a:schemeClr val="bg1"/>
                </a:solidFill>
                <a:latin typeface="Georgia" charset="0"/>
                <a:ea typeface="ＭＳ Ｐゴシック" charset="0"/>
                <a:cs typeface="ＭＳ Ｐゴシック" charset="0"/>
              </a:defRPr>
            </a:lvl1pPr>
            <a:lvl2pPr marL="742950" indent="-285750" defTabSz="1176338" eaLnBrk="0" hangingPunct="0">
              <a:defRPr sz="2400" i="1">
                <a:solidFill>
                  <a:schemeClr val="bg1"/>
                </a:solidFill>
                <a:latin typeface="Georgia" charset="0"/>
                <a:ea typeface="ＭＳ Ｐゴシック" charset="0"/>
              </a:defRPr>
            </a:lvl2pPr>
            <a:lvl3pPr marL="1143000" indent="-228600" defTabSz="1176338" eaLnBrk="0" hangingPunct="0">
              <a:defRPr sz="2400" i="1">
                <a:solidFill>
                  <a:schemeClr val="bg1"/>
                </a:solidFill>
                <a:latin typeface="Georgia" charset="0"/>
                <a:ea typeface="ＭＳ Ｐゴシック" charset="0"/>
              </a:defRPr>
            </a:lvl3pPr>
            <a:lvl4pPr marL="1600200" indent="-228600" defTabSz="1176338" eaLnBrk="0" hangingPunct="0">
              <a:defRPr sz="2400" i="1">
                <a:solidFill>
                  <a:schemeClr val="bg1"/>
                </a:solidFill>
                <a:latin typeface="Georgia" charset="0"/>
                <a:ea typeface="ＭＳ Ｐゴシック" charset="0"/>
              </a:defRPr>
            </a:lvl4pPr>
            <a:lvl5pPr marL="2057400" indent="-228600" defTabSz="1176338" eaLnBrk="0" hangingPunct="0">
              <a:defRPr sz="24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4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4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4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400" i="1">
                <a:solidFill>
                  <a:schemeClr val="bg1"/>
                </a:solidFill>
                <a:latin typeface="Georgia" charset="0"/>
                <a:ea typeface="ＭＳ Ｐゴシック" charset="0"/>
              </a:defRPr>
            </a:lvl9pPr>
          </a:lstStyle>
          <a:p>
            <a:r>
              <a:rPr lang="en-US" sz="2800" i="0" dirty="0">
                <a:solidFill>
                  <a:srgbClr val="033770"/>
                </a:solidFill>
                <a:latin typeface="+mj-lt"/>
                <a:cs typeface="Georgia" charset="0"/>
              </a:rPr>
              <a:t>Thank you</a:t>
            </a:r>
          </a:p>
          <a:p>
            <a:endParaRPr lang="en-US" sz="1600" dirty="0">
              <a:solidFill>
                <a:srgbClr val="0A66A6"/>
              </a:solidFill>
              <a:latin typeface="+mj-lt"/>
              <a:cs typeface="Georgia" charset="0"/>
            </a:endParaRPr>
          </a:p>
          <a:p>
            <a:endParaRPr lang="en-US" sz="1600" dirty="0">
              <a:solidFill>
                <a:srgbClr val="0A66A6"/>
              </a:solidFill>
              <a:latin typeface="+mn-lt"/>
              <a:cs typeface="Georgia" charset="0"/>
            </a:endParaRPr>
          </a:p>
          <a:p>
            <a:r>
              <a:rPr lang="en-US" sz="1600" i="0" dirty="0">
                <a:solidFill>
                  <a:srgbClr val="0A66A6"/>
                </a:solidFill>
                <a:latin typeface="+mn-lt"/>
                <a:cs typeface="Georgia" charset="0"/>
              </a:rPr>
              <a:t>For more information visit </a:t>
            </a:r>
            <a:br>
              <a:rPr lang="en-US" sz="1600" i="0" dirty="0">
                <a:solidFill>
                  <a:srgbClr val="0A66A6"/>
                </a:solidFill>
                <a:latin typeface="+mn-lt"/>
                <a:cs typeface="Georgia" charset="0"/>
              </a:rPr>
            </a:br>
            <a:r>
              <a:rPr lang="en-US" sz="1600" i="0" dirty="0">
                <a:solidFill>
                  <a:srgbClr val="0A66A6"/>
                </a:solidFill>
                <a:latin typeface="+mn-lt"/>
                <a:cs typeface="Georgia" charset="0"/>
                <a:hlinkClick r:id="rId2"/>
              </a:rPr>
              <a:t>http://www.coai.in</a:t>
            </a:r>
            <a:endParaRPr lang="en-US" sz="1600" i="0" dirty="0">
              <a:solidFill>
                <a:srgbClr val="0A66A6"/>
              </a:solidFill>
              <a:latin typeface="+mn-lt"/>
              <a:cs typeface="Georgia" charset="0"/>
            </a:endParaRPr>
          </a:p>
          <a:p>
            <a:endParaRPr lang="en-US" sz="1600" i="0" dirty="0">
              <a:solidFill>
                <a:srgbClr val="0A66A6"/>
              </a:solidFill>
              <a:latin typeface="+mn-lt"/>
              <a:cs typeface="Georgia" charset="0"/>
            </a:endParaRPr>
          </a:p>
          <a:p>
            <a:r>
              <a:rPr lang="en-US" sz="1600" i="0" dirty="0">
                <a:solidFill>
                  <a:srgbClr val="0A66A6"/>
                </a:solidFill>
                <a:latin typeface="+mn-lt"/>
                <a:cs typeface="Georgia" charset="0"/>
              </a:rPr>
              <a:t>Follow us on</a:t>
            </a:r>
          </a:p>
          <a:p>
            <a:endParaRPr lang="en-US" sz="1600" dirty="0">
              <a:solidFill>
                <a:srgbClr val="0A66A6"/>
              </a:solidFill>
              <a:latin typeface="+mj-lt"/>
              <a:cs typeface="Georgia" charset="0"/>
            </a:endParaRPr>
          </a:p>
        </p:txBody>
      </p:sp>
      <p:grpSp>
        <p:nvGrpSpPr>
          <p:cNvPr id="16" name="Group 15"/>
          <p:cNvGrpSpPr/>
          <p:nvPr/>
        </p:nvGrpSpPr>
        <p:grpSpPr>
          <a:xfrm>
            <a:off x="-1" y="1903096"/>
            <a:ext cx="9156701" cy="65911"/>
            <a:chOff x="-1" y="1026796"/>
            <a:chExt cx="9156701" cy="65911"/>
          </a:xfrm>
        </p:grpSpPr>
        <p:pic>
          <p:nvPicPr>
            <p:cNvPr id="17" name="Picture 8"/>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57200" y="1028700"/>
              <a:ext cx="59817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8"/>
            <p:cNvSpPr>
              <a:spLocks noChangeArrowheads="1"/>
            </p:cNvSpPr>
            <p:nvPr userDrawn="1"/>
          </p:nvSpPr>
          <p:spPr bwMode="auto">
            <a:xfrm>
              <a:off x="-1" y="1028699"/>
              <a:ext cx="6688667" cy="64008"/>
            </a:xfrm>
            <a:prstGeom prst="rect">
              <a:avLst/>
            </a:prstGeom>
            <a:solidFill>
              <a:srgbClr val="1295C0"/>
            </a:solidFill>
            <a:ln>
              <a:noFill/>
            </a:ln>
          </p:spPr>
          <p:txBody>
            <a:bodyPr anchor="ctr"/>
            <a:lstStyle/>
            <a:p>
              <a:endParaRPr lang="en-US" i="0">
                <a:solidFill>
                  <a:schemeClr val="tx1"/>
                </a:solidFill>
                <a:latin typeface="Arial" charset="0"/>
              </a:endParaRPr>
            </a:p>
          </p:txBody>
        </p:sp>
        <p:sp>
          <p:nvSpPr>
            <p:cNvPr id="19" name="Rectangle 9"/>
            <p:cNvSpPr>
              <a:spLocks noChangeArrowheads="1"/>
            </p:cNvSpPr>
            <p:nvPr userDrawn="1"/>
          </p:nvSpPr>
          <p:spPr bwMode="auto">
            <a:xfrm>
              <a:off x="0" y="1028699"/>
              <a:ext cx="7924800" cy="64008"/>
            </a:xfrm>
            <a:prstGeom prst="rect">
              <a:avLst/>
            </a:prstGeom>
            <a:solidFill>
              <a:srgbClr val="004A80">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i="0">
                <a:solidFill>
                  <a:schemeClr val="tx1"/>
                </a:solidFill>
                <a:latin typeface="Arial" charset="0"/>
              </a:endParaRPr>
            </a:p>
          </p:txBody>
        </p:sp>
        <p:sp>
          <p:nvSpPr>
            <p:cNvPr id="20" name="Rectangle 10"/>
            <p:cNvSpPr>
              <a:spLocks noChangeArrowheads="1"/>
            </p:cNvSpPr>
            <p:nvPr userDrawn="1"/>
          </p:nvSpPr>
          <p:spPr bwMode="auto">
            <a:xfrm>
              <a:off x="0" y="1026796"/>
              <a:ext cx="9156700" cy="63086"/>
            </a:xfrm>
            <a:prstGeom prst="rect">
              <a:avLst/>
            </a:prstGeom>
            <a:solidFill>
              <a:srgbClr val="1295C0">
                <a:alpha val="50195"/>
              </a:srgbClr>
            </a:solidFill>
            <a:ln>
              <a:noFill/>
            </a:ln>
          </p:spPr>
          <p:txBody>
            <a:bodyPr anchor="ctr"/>
            <a:lstStyle/>
            <a:p>
              <a:endParaRPr lang="en-US" i="0" dirty="0">
                <a:solidFill>
                  <a:schemeClr val="tx1"/>
                </a:solidFill>
                <a:latin typeface="Arial" charset="0"/>
              </a:endParaRPr>
            </a:p>
          </p:txBody>
        </p:sp>
      </p:grpSp>
      <p:pic>
        <p:nvPicPr>
          <p:cNvPr id="2" name="Picture 1"/>
          <p:cNvPicPr>
            <a:picLocks noChangeAspect="1"/>
          </p:cNvPicPr>
          <p:nvPr/>
        </p:nvPicPr>
        <p:blipFill>
          <a:blip r:embed="rId4"/>
          <a:stretch>
            <a:fillRect/>
          </a:stretch>
        </p:blipFill>
        <p:spPr>
          <a:xfrm>
            <a:off x="230455" y="3210729"/>
            <a:ext cx="301090" cy="301090"/>
          </a:xfrm>
          <a:prstGeom prst="rect">
            <a:avLst/>
          </a:prstGeom>
        </p:spPr>
      </p:pic>
      <p:sp>
        <p:nvSpPr>
          <p:cNvPr id="4" name="Rectangle 3"/>
          <p:cNvSpPr/>
          <p:nvPr/>
        </p:nvSpPr>
        <p:spPr>
          <a:xfrm>
            <a:off x="488381" y="3180842"/>
            <a:ext cx="1657826" cy="338554"/>
          </a:xfrm>
          <a:prstGeom prst="rect">
            <a:avLst/>
          </a:prstGeom>
        </p:spPr>
        <p:txBody>
          <a:bodyPr wrap="none">
            <a:spAutoFit/>
          </a:bodyPr>
          <a:lstStyle/>
          <a:p>
            <a:r>
              <a:rPr lang="da-DK" sz="1600" i="0" dirty="0">
                <a:solidFill>
                  <a:schemeClr val="tx1">
                    <a:lumMod val="75000"/>
                  </a:schemeClr>
                </a:solidFill>
                <a:latin typeface="+mn-lt"/>
                <a:cs typeface="Georgia" charset="0"/>
                <a:hlinkClick r:id="rId5"/>
              </a:rPr>
              <a:t>@ConnectCOAI</a:t>
            </a:r>
            <a:endParaRPr lang="en-US" sz="1600" dirty="0">
              <a:solidFill>
                <a:schemeClr val="tx1">
                  <a:lumMod val="75000"/>
                </a:schemeClr>
              </a:solidFill>
              <a:latin typeface="+mn-lt"/>
            </a:endParaRPr>
          </a:p>
        </p:txBody>
      </p:sp>
      <p:pic>
        <p:nvPicPr>
          <p:cNvPr id="11" name="Picture 2" descr="https://pbs.twimg.com/profile_images/945890696489082880/V5dcd_np_400x400.jpg">
            <a:extLst>
              <a:ext uri="{FF2B5EF4-FFF2-40B4-BE49-F238E27FC236}">
                <a16:creationId xmlns:a16="http://schemas.microsoft.com/office/drawing/2014/main" id="{8322B840-6D30-4A31-99FB-55B9F58877BB}"/>
              </a:ext>
            </a:extLst>
          </p:cNvPr>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l="10177" t="25481" r="11517" b="22394"/>
          <a:stretch/>
        </p:blipFill>
        <p:spPr bwMode="auto">
          <a:xfrm>
            <a:off x="3879277" y="2349107"/>
            <a:ext cx="1126832" cy="75007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5">
            <a:extLst>
              <a:ext uri="{FF2B5EF4-FFF2-40B4-BE49-F238E27FC236}">
                <a16:creationId xmlns:a16="http://schemas.microsoft.com/office/drawing/2014/main" id="{F0BEB512-FAF0-40AE-84D1-5FB3C62788B5}"/>
              </a:ext>
            </a:extLst>
          </p:cNvPr>
          <p:cNvSpPr txBox="1">
            <a:spLocks noChangeArrowheads="1"/>
          </p:cNvSpPr>
          <p:nvPr/>
        </p:nvSpPr>
        <p:spPr bwMode="auto">
          <a:xfrm>
            <a:off x="5098477" y="2377979"/>
            <a:ext cx="3971632" cy="20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50" tIns="45675" rIns="91350" bIns="45675">
            <a:spAutoFit/>
          </a:bodyPr>
          <a:lstStyle>
            <a:lvl1pPr defTabSz="1176338" eaLnBrk="0" hangingPunct="0">
              <a:defRPr sz="2400" i="1">
                <a:solidFill>
                  <a:schemeClr val="bg1"/>
                </a:solidFill>
                <a:latin typeface="Georgia" charset="0"/>
                <a:ea typeface="ＭＳ Ｐゴシック" charset="0"/>
                <a:cs typeface="ＭＳ Ｐゴシック" charset="0"/>
              </a:defRPr>
            </a:lvl1pPr>
            <a:lvl2pPr marL="742950" indent="-285750" defTabSz="1176338" eaLnBrk="0" hangingPunct="0">
              <a:defRPr sz="2400" i="1">
                <a:solidFill>
                  <a:schemeClr val="bg1"/>
                </a:solidFill>
                <a:latin typeface="Georgia" charset="0"/>
                <a:ea typeface="ＭＳ Ｐゴシック" charset="0"/>
              </a:defRPr>
            </a:lvl2pPr>
            <a:lvl3pPr marL="1143000" indent="-228600" defTabSz="1176338" eaLnBrk="0" hangingPunct="0">
              <a:defRPr sz="2400" i="1">
                <a:solidFill>
                  <a:schemeClr val="bg1"/>
                </a:solidFill>
                <a:latin typeface="Georgia" charset="0"/>
                <a:ea typeface="ＭＳ Ｐゴシック" charset="0"/>
              </a:defRPr>
            </a:lvl3pPr>
            <a:lvl4pPr marL="1600200" indent="-228600" defTabSz="1176338" eaLnBrk="0" hangingPunct="0">
              <a:defRPr sz="2400" i="1">
                <a:solidFill>
                  <a:schemeClr val="bg1"/>
                </a:solidFill>
                <a:latin typeface="Georgia" charset="0"/>
                <a:ea typeface="ＭＳ Ｐゴシック" charset="0"/>
              </a:defRPr>
            </a:lvl4pPr>
            <a:lvl5pPr marL="2057400" indent="-228600" defTabSz="1176338" eaLnBrk="0" hangingPunct="0">
              <a:defRPr sz="2400" i="1">
                <a:solidFill>
                  <a:schemeClr val="bg1"/>
                </a:solidFill>
                <a:latin typeface="Georgia" charset="0"/>
                <a:ea typeface="ＭＳ Ｐゴシック" charset="0"/>
              </a:defRPr>
            </a:lvl5pPr>
            <a:lvl6pPr marL="2514600" indent="-228600" defTabSz="1176338" eaLnBrk="0" fontAlgn="base" hangingPunct="0">
              <a:spcBef>
                <a:spcPct val="0"/>
              </a:spcBef>
              <a:spcAft>
                <a:spcPct val="0"/>
              </a:spcAft>
              <a:defRPr sz="2400" i="1">
                <a:solidFill>
                  <a:schemeClr val="bg1"/>
                </a:solidFill>
                <a:latin typeface="Georgia" charset="0"/>
                <a:ea typeface="ＭＳ Ｐゴシック" charset="0"/>
              </a:defRPr>
            </a:lvl6pPr>
            <a:lvl7pPr marL="2971800" indent="-228600" defTabSz="1176338" eaLnBrk="0" fontAlgn="base" hangingPunct="0">
              <a:spcBef>
                <a:spcPct val="0"/>
              </a:spcBef>
              <a:spcAft>
                <a:spcPct val="0"/>
              </a:spcAft>
              <a:defRPr sz="2400" i="1">
                <a:solidFill>
                  <a:schemeClr val="bg1"/>
                </a:solidFill>
                <a:latin typeface="Georgia" charset="0"/>
                <a:ea typeface="ＭＳ Ｐゴシック" charset="0"/>
              </a:defRPr>
            </a:lvl7pPr>
            <a:lvl8pPr marL="3429000" indent="-228600" defTabSz="1176338" eaLnBrk="0" fontAlgn="base" hangingPunct="0">
              <a:spcBef>
                <a:spcPct val="0"/>
              </a:spcBef>
              <a:spcAft>
                <a:spcPct val="0"/>
              </a:spcAft>
              <a:defRPr sz="2400" i="1">
                <a:solidFill>
                  <a:schemeClr val="bg1"/>
                </a:solidFill>
                <a:latin typeface="Georgia" charset="0"/>
                <a:ea typeface="ＭＳ Ｐゴシック" charset="0"/>
              </a:defRPr>
            </a:lvl8pPr>
            <a:lvl9pPr marL="3886200" indent="-228600" defTabSz="1176338" eaLnBrk="0" fontAlgn="base" hangingPunct="0">
              <a:spcBef>
                <a:spcPct val="0"/>
              </a:spcBef>
              <a:spcAft>
                <a:spcPct val="0"/>
              </a:spcAft>
              <a:defRPr sz="2400" i="1">
                <a:solidFill>
                  <a:schemeClr val="bg1"/>
                </a:solidFill>
                <a:latin typeface="Georgia" charset="0"/>
                <a:ea typeface="ＭＳ Ｐゴシック" charset="0"/>
              </a:defRPr>
            </a:lvl9pPr>
          </a:lstStyle>
          <a:p>
            <a:r>
              <a:rPr lang="en-US" sz="1600" i="0" dirty="0">
                <a:solidFill>
                  <a:srgbClr val="0A66A6"/>
                </a:solidFill>
                <a:latin typeface="+mn-lt"/>
                <a:cs typeface="Georgia" charset="0"/>
              </a:rPr>
              <a:t>For more information visit</a:t>
            </a:r>
          </a:p>
          <a:p>
            <a:r>
              <a:rPr lang="en-US" sz="1600" dirty="0">
                <a:hlinkClick r:id="rId7"/>
              </a:rPr>
              <a:t>https://www.coai.com/5g_india_forum</a:t>
            </a:r>
            <a:endParaRPr lang="en-US" sz="1600" i="0" dirty="0">
              <a:solidFill>
                <a:srgbClr val="0A66A6"/>
              </a:solidFill>
              <a:latin typeface="+mn-lt"/>
              <a:cs typeface="Georgia" charset="0"/>
            </a:endParaRPr>
          </a:p>
          <a:p>
            <a:endParaRPr lang="en-US" sz="1600" i="0" dirty="0">
              <a:solidFill>
                <a:srgbClr val="0A66A6"/>
              </a:solidFill>
              <a:latin typeface="+mn-lt"/>
              <a:cs typeface="Georgia" charset="0"/>
            </a:endParaRPr>
          </a:p>
          <a:p>
            <a:endParaRPr lang="en-US" sz="1600" i="0" dirty="0">
              <a:solidFill>
                <a:srgbClr val="0A66A6"/>
              </a:solidFill>
              <a:latin typeface="+mn-lt"/>
              <a:cs typeface="Georgia" charset="0"/>
            </a:endParaRPr>
          </a:p>
          <a:p>
            <a:endParaRPr lang="en-US" sz="1600" i="0" dirty="0">
              <a:solidFill>
                <a:srgbClr val="0A66A6"/>
              </a:solidFill>
              <a:latin typeface="+mn-lt"/>
              <a:cs typeface="Georgia" charset="0"/>
            </a:endParaRPr>
          </a:p>
          <a:p>
            <a:endParaRPr lang="en-US" sz="1600" i="0" dirty="0">
              <a:solidFill>
                <a:srgbClr val="0A66A6"/>
              </a:solidFill>
              <a:latin typeface="+mn-lt"/>
              <a:cs typeface="Georgia" charset="0"/>
            </a:endParaRPr>
          </a:p>
          <a:p>
            <a:r>
              <a:rPr lang="en-US" sz="1600" i="0" dirty="0">
                <a:solidFill>
                  <a:srgbClr val="0A66A6"/>
                </a:solidFill>
                <a:latin typeface="+mn-lt"/>
                <a:cs typeface="Georgia" charset="0"/>
              </a:rPr>
              <a:t>For more information visit </a:t>
            </a:r>
            <a:br>
              <a:rPr lang="en-US" sz="1600" i="0" dirty="0">
                <a:solidFill>
                  <a:srgbClr val="0A66A6"/>
                </a:solidFill>
                <a:latin typeface="+mn-lt"/>
                <a:cs typeface="Georgia" charset="0"/>
              </a:rPr>
            </a:br>
            <a:r>
              <a:rPr lang="en-US" sz="1600" dirty="0">
                <a:hlinkClick r:id="rId8"/>
              </a:rPr>
              <a:t>https://www.coai.com/if3</a:t>
            </a:r>
            <a:endParaRPr lang="en-US" sz="1600" dirty="0"/>
          </a:p>
        </p:txBody>
      </p:sp>
      <p:pic>
        <p:nvPicPr>
          <p:cNvPr id="6" name="Picture 5">
            <a:extLst>
              <a:ext uri="{FF2B5EF4-FFF2-40B4-BE49-F238E27FC236}">
                <a16:creationId xmlns:a16="http://schemas.microsoft.com/office/drawing/2014/main" id="{78435ECD-C6E3-49A3-9AFD-8550C5847919}"/>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4027056" y="3873358"/>
            <a:ext cx="821460" cy="566633"/>
          </a:xfrm>
          <a:prstGeom prst="rect">
            <a:avLst/>
          </a:prstGeom>
        </p:spPr>
      </p:pic>
    </p:spTree>
    <p:extLst>
      <p:ext uri="{BB962C8B-B14F-4D97-AF65-F5344CB8AC3E}">
        <p14:creationId xmlns:p14="http://schemas.microsoft.com/office/powerpoint/2010/main" val="2312274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lank Presentation">
  <a:themeElements>
    <a:clrScheme name="default 1">
      <a:dk1>
        <a:srgbClr val="4D4D4D"/>
      </a:dk1>
      <a:lt1>
        <a:srgbClr val="FFFFFF"/>
      </a:lt1>
      <a:dk2>
        <a:srgbClr val="999999"/>
      </a:dk2>
      <a:lt2>
        <a:srgbClr val="000000"/>
      </a:lt2>
      <a:accent1>
        <a:srgbClr val="F04E22"/>
      </a:accent1>
      <a:accent2>
        <a:srgbClr val="F0B500"/>
      </a:accent2>
      <a:accent3>
        <a:srgbClr val="FFFFFF"/>
      </a:accent3>
      <a:accent4>
        <a:srgbClr val="404040"/>
      </a:accent4>
      <a:accent5>
        <a:srgbClr val="F6B2AB"/>
      </a:accent5>
      <a:accent6>
        <a:srgbClr val="D9A400"/>
      </a:accent6>
      <a:hlink>
        <a:srgbClr val="F07800"/>
      </a:hlink>
      <a:folHlink>
        <a:srgbClr val="00A6AD"/>
      </a:folHlink>
    </a:clrScheme>
    <a:fontScheme name="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1">
        <a:dk1>
          <a:srgbClr val="4D4D4D"/>
        </a:dk1>
        <a:lt1>
          <a:srgbClr val="FFFFFF"/>
        </a:lt1>
        <a:dk2>
          <a:srgbClr val="999999"/>
        </a:dk2>
        <a:lt2>
          <a:srgbClr val="000000"/>
        </a:lt2>
        <a:accent1>
          <a:srgbClr val="F04E22"/>
        </a:accent1>
        <a:accent2>
          <a:srgbClr val="F0B500"/>
        </a:accent2>
        <a:accent3>
          <a:srgbClr val="FFFFFF"/>
        </a:accent3>
        <a:accent4>
          <a:srgbClr val="404040"/>
        </a:accent4>
        <a:accent5>
          <a:srgbClr val="F6B2AB"/>
        </a:accent5>
        <a:accent6>
          <a:srgbClr val="D9A400"/>
        </a:accent6>
        <a:hlink>
          <a:srgbClr val="F07800"/>
        </a:hlink>
        <a:folHlink>
          <a:srgbClr val="00A6A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100A67FCBBA854485E6B90BC743EB44" ma:contentTypeVersion="19" ma:contentTypeDescription="Create a new document." ma:contentTypeScope="" ma:versionID="8a00408eeaf10774ef3d7c9ef934b622">
  <xsd:schema xmlns:xsd="http://www.w3.org/2001/XMLSchema" xmlns:p="http://schemas.microsoft.com/office/2006/metadata/properties" xmlns:ns1="http://schemas.microsoft.com/sharepoint/v3" xmlns:ns2="1a49e2df-31b2-4b03-b7ff-2f6de46ba72a" xmlns:ns3="8cf4761c-1265-4639-b69d-74d894dc797c" xmlns:ns4="bffd0c44-0041-4129-9ec1-86d0c30f5128" targetNamespace="http://schemas.microsoft.com/office/2006/metadata/properties" ma:root="true" ma:fieldsID="171408ce9cdd11e4fc824e1e5622d3db" ns1:_="" ns2:_="" ns3:_="" ns4:_="">
    <xsd:import namespace="http://schemas.microsoft.com/sharepoint/v3"/>
    <xsd:import namespace="1a49e2df-31b2-4b03-b7ff-2f6de46ba72a"/>
    <xsd:import namespace="8cf4761c-1265-4639-b69d-74d894dc797c"/>
    <xsd:import namespace="bffd0c44-0041-4129-9ec1-86d0c30f5128"/>
    <xsd:element name="properties">
      <xsd:complexType>
        <xsd:sequence>
          <xsd:element name="documentManagement">
            <xsd:complexType>
              <xsd:all>
                <xsd:element ref="ns1:PublishingStartDate" minOccurs="0"/>
                <xsd:element ref="ns1:PublishingExpirationDate" minOccurs="0"/>
                <xsd:element ref="ns2:Meta_x0020_Tags" minOccurs="0"/>
                <xsd:element ref="ns3:UserTags" minOccurs="0"/>
                <xsd:element ref="ns4:Category" minOccurs="0"/>
                <xsd:element ref="ns4:Client" minOccurs="0"/>
                <xsd:element ref="ns4:Technology" minOccurs="0"/>
                <xsd:element ref="ns3:Document_x0020_Expiration_x0020_Date"/>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Effective Date(default old)" ma:description="" ma:hidden="true" ma:internalName="PublishingStartDate">
      <xsd:simpleType>
        <xsd:restriction base="dms:Unknown"/>
      </xsd:simpleType>
    </xsd:element>
    <xsd:element name="PublishingExpirationDate" ma:index="9" nillable="true" ma:displayName="Expiration Date" ma:description="" ma:hidden="true" ma:internalName="PublishingExpirationDate">
      <xsd:simpleType>
        <xsd:restriction base="dms:Unknown"/>
      </xsd:simpleType>
    </xsd:element>
  </xsd:schema>
  <xsd:schema xmlns:xsd="http://www.w3.org/2001/XMLSchema" xmlns:dms="http://schemas.microsoft.com/office/2006/documentManagement/types" targetNamespace="1a49e2df-31b2-4b03-b7ff-2f6de46ba72a" elementFormDefault="qualified">
    <xsd:import namespace="http://schemas.microsoft.com/office/2006/documentManagement/types"/>
    <xsd:element name="Meta_x0020_Tags" ma:index="10" nillable="true" ma:displayName="Meta Tags" ma:internalName="Meta_x0020_Tags">
      <xsd:simpleType>
        <xsd:restriction base="dms:Note"/>
      </xsd:simpleType>
    </xsd:element>
  </xsd:schema>
  <xsd:schema xmlns:xsd="http://www.w3.org/2001/XMLSchema" xmlns:dms="http://schemas.microsoft.com/office/2006/documentManagement/types" targetNamespace="8cf4761c-1265-4639-b69d-74d894dc797c" elementFormDefault="qualified">
    <xsd:import namespace="http://schemas.microsoft.com/office/2006/documentManagement/types"/>
    <xsd:element name="UserTags" ma:index="11" nillable="true" ma:displayName="UserTags" ma:description="Thie field is used for storing user tags(,) seperated" ma:hidden="true" ma:internalName="UserTags" ma:readOnly="false">
      <xsd:simpleType>
        <xsd:restriction base="dms:Note"/>
      </xsd:simpleType>
    </xsd:element>
    <xsd:element name="Document_x0020_Expiration_x0020_Date" ma:index="16" ma:displayName="Document Expiration Date" ma:internalName="Document_x0020_Expiration_x0020_Date">
      <xsd:simpleType>
        <xsd:restriction base="dms:Unknown"/>
      </xsd:simpleType>
    </xsd:element>
  </xsd:schema>
  <xsd:schema xmlns:xsd="http://www.w3.org/2001/XMLSchema" xmlns:dms="http://schemas.microsoft.com/office/2006/documentManagement/types" targetNamespace="bffd0c44-0041-4129-9ec1-86d0c30f5128" elementFormDefault="qualified">
    <xsd:import namespace="http://schemas.microsoft.com/office/2006/documentManagement/types"/>
    <xsd:element name="Category" ma:index="13" nillable="true" ma:displayName="Category" ma:default="Client Work" ma:format="Dropdown" ma:internalName="Category">
      <xsd:simpleType>
        <xsd:restriction base="dms:Choice">
          <xsd:enumeration value="Architecture Document"/>
          <xsd:enumeration value="Case Studies"/>
          <xsd:enumeration value="Client Work"/>
          <xsd:enumeration value="Estimation Tool"/>
          <xsd:enumeration value="Fact Sheet"/>
          <xsd:enumeration value="Images"/>
          <xsd:enumeration value="Industry Research"/>
          <xsd:enumeration value="Interview Questions"/>
          <xsd:enumeration value="Intranet User Experience Design"/>
          <xsd:enumeration value="Package Selection"/>
          <xsd:enumeration value="Practice Operations"/>
          <xsd:enumeration value="Press Release"/>
          <xsd:enumeration value="Process/ Workflow"/>
          <xsd:enumeration value="Project Plan"/>
          <xsd:enumeration value="Proposals and RFP Responses"/>
          <xsd:enumeration value="Requirements"/>
          <xsd:enumeration value="Sales Collateral"/>
          <xsd:enumeration value="Scope Matrix"/>
          <xsd:enumeration value="SOW"/>
          <xsd:enumeration value="Staffing &amp; SME Support"/>
          <xsd:enumeration value="Vendor Evaluations"/>
          <xsd:enumeration value="Vendor Presentation"/>
          <xsd:enumeration value="Whitepapers and Presentations"/>
          <xsd:enumeration value="Wiki Assets"/>
          <xsd:enumeration value="Wireframes"/>
          <xsd:enumeration value="Other"/>
        </xsd:restriction>
      </xsd:simpleType>
    </xsd:element>
    <xsd:element name="Client" ma:index="14" nillable="true" ma:displayName="Client" ma:list="{4aee75da-044b-44c7-b50d-cc9e28c938f8}" ma:internalName="Client" ma:readOnly="false" ma:showField="Title">
      <xsd:simpleType>
        <xsd:restriction base="dms:Lookup"/>
      </xsd:simpleType>
    </xsd:element>
    <xsd:element name="Technology" ma:index="15" nillable="true" ma:displayName="Technology" ma:default="" ma:format="Dropdown" ma:internalName="Technology">
      <xsd:simpleType>
        <xsd:restriction base="dms:Choice">
          <xsd:enumeration value="Escenic"/>
          <xsd:enumeration value="FatWire"/>
          <xsd:enumeration value="InterWoven"/>
          <xsd:enumeration value="Open Source"/>
          <xsd:enumeration value="RedDot"/>
          <xsd:enumeration value="SDL Tridion"/>
          <xsd:enumeration value="SharePoint"/>
          <xsd:enumeration value="SiteCore"/>
          <xsd:enumeration value="Stellent / Oracle UCM"/>
          <xsd:enumeration value="Vignette"/>
          <xsd:enumeration value="Other"/>
          <xsd:enumeration value="N/A"/>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FB14D2E-5AFE-4706-B7AB-8BFD33AC88DC}">
  <ds:schemaRefs>
    <ds:schemaRef ds:uri="http://schemas.microsoft.com/sharepoint/v3/contenttype/forms"/>
  </ds:schemaRefs>
</ds:datastoreItem>
</file>

<file path=customXml/itemProps2.xml><?xml version="1.0" encoding="utf-8"?>
<ds:datastoreItem xmlns:ds="http://schemas.openxmlformats.org/officeDocument/2006/customXml" ds:itemID="{07B57E7A-94F2-4D60-A8D9-F00836B35D96}">
  <ds:schemaRefs>
    <ds:schemaRef ds:uri="http://schemas.microsoft.com/office/2006/metadata/longProperties"/>
  </ds:schemaRefs>
</ds:datastoreItem>
</file>

<file path=customXml/itemProps3.xml><?xml version="1.0" encoding="utf-8"?>
<ds:datastoreItem xmlns:ds="http://schemas.openxmlformats.org/officeDocument/2006/customXml" ds:itemID="{30558781-5EAF-4FF3-BDF0-4FD1FA81D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a49e2df-31b2-4b03-b7ff-2f6de46ba72a"/>
    <ds:schemaRef ds:uri="8cf4761c-1265-4639-b69d-74d894dc797c"/>
    <ds:schemaRef ds:uri="bffd0c44-0041-4129-9ec1-86d0c30f5128"/>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66720</TotalTime>
  <Words>781</Words>
  <Application>Microsoft Office PowerPoint</Application>
  <PresentationFormat>On-screen Show (4:3)</PresentationFormat>
  <Paragraphs>100</Paragraphs>
  <Slides>9</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Albertus MT Lt</vt:lpstr>
      <vt:lpstr>Arial</vt:lpstr>
      <vt:lpstr>Calibri</vt:lpstr>
      <vt:lpstr>Cambria</vt:lpstr>
      <vt:lpstr>Candara</vt:lpstr>
      <vt:lpstr>Courier New</vt:lpstr>
      <vt:lpstr>Georgia</vt:lpstr>
      <vt:lpstr>Wingdings</vt:lpstr>
      <vt:lpstr>Blank Presentation</vt:lpstr>
      <vt:lpstr>PowerPoint Presentation</vt:lpstr>
      <vt:lpstr>PowerPoint Presentation</vt:lpstr>
      <vt:lpstr>PowerPoint Presentation</vt:lpstr>
      <vt:lpstr>4G Availability – International Comparison</vt:lpstr>
      <vt:lpstr>PowerPoint Presentation</vt:lpstr>
      <vt:lpstr>PowerPoint Presentation</vt:lpstr>
      <vt:lpstr>PowerPoint Presentation</vt:lpstr>
      <vt:lpstr>PowerPoint Presentation</vt:lpstr>
      <vt:lpstr>PowerPoint Presentation</vt:lpstr>
    </vt:vector>
  </TitlesOfParts>
  <Company>Cellular Operators Association of India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COAI</dc:title>
  <dc:creator>Daneshwar Dutt Dubey</dc:creator>
  <cp:keywords>GSM, Cellular, Telephony, Association, India, 2G, 3G, 4G, Telecommunication,</cp:keywords>
  <cp:lastModifiedBy>Adrian Scrase</cp:lastModifiedBy>
  <cp:revision>3116</cp:revision>
  <cp:lastPrinted>2018-05-29T13:53:01Z</cp:lastPrinted>
  <dcterms:created xsi:type="dcterms:W3CDTF">2009-01-28T17:22:34Z</dcterms:created>
  <dcterms:modified xsi:type="dcterms:W3CDTF">2019-09-30T06:04:29Z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y fmtid="{D5CDD505-2E9C-101B-9397-08002B2CF9AE}" pid="3" name="Tag">
    <vt:lpwstr>Presentation Template, PPT Template, Interactive PPT Template, Templates, Powerpoint Template</vt:lpwstr>
  </property>
  <property fmtid="{D5CDD505-2E9C-101B-9397-08002B2CF9AE}" pid="4" name="ContentType">
    <vt:lpwstr>Document</vt:lpwstr>
  </property>
  <property fmtid="{D5CDD505-2E9C-101B-9397-08002B2CF9AE}" pid="5" name="Meta Tags">
    <vt:lpwstr/>
  </property>
  <property fmtid="{D5CDD505-2E9C-101B-9397-08002B2CF9AE}" pid="6" name="Tag0">
    <vt:lpwstr>PPT Template, Interactive PPT Template</vt:lpwstr>
  </property>
  <property fmtid="{D5CDD505-2E9C-101B-9397-08002B2CF9AE}" pid="7" name="Technology">
    <vt:lpwstr>SDL Tridion</vt:lpwstr>
  </property>
  <property fmtid="{D5CDD505-2E9C-101B-9397-08002B2CF9AE}" pid="8" name="Client">
    <vt:lpwstr>0</vt:lpwstr>
  </property>
  <property fmtid="{D5CDD505-2E9C-101B-9397-08002B2CF9AE}" pid="9" name="Document Expiration Date">
    <vt:lpwstr>2010-09-08T10:19:00Z</vt:lpwstr>
  </property>
  <property fmtid="{D5CDD505-2E9C-101B-9397-08002B2CF9AE}" pid="10" name="Category">
    <vt:lpwstr>Proposals and RFP Responses</vt:lpwstr>
  </property>
  <property fmtid="{D5CDD505-2E9C-101B-9397-08002B2CF9AE}" pid="11" name="_NewReviewCycle">
    <vt:lpwstr/>
  </property>
</Properties>
</file>