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1" r:id="rId2"/>
    <p:sldId id="988" r:id="rId3"/>
    <p:sldId id="989" r:id="rId4"/>
    <p:sldId id="990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75" d="100"/>
          <a:sy n="75" d="100"/>
        </p:scale>
        <p:origin x="464" y="5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538163" indent="-538163">
              <a:defRPr sz="2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93763" indent="-263525">
              <a:defRPr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260475" indent="-274638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524000" indent="-26352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798638" indent="-274638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18541" y="2264541"/>
            <a:ext cx="9202992" cy="1826265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on REL-19 MIMO 3T3R</a:t>
            </a:r>
            <a:endParaRPr 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45734" y="4228033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 (Samsung)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RP-243265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2971" y="1290269"/>
            <a:ext cx="11314633" cy="4933549"/>
          </a:xfrm>
        </p:spPr>
        <p:txBody>
          <a:bodyPr/>
          <a:lstStyle/>
          <a:p>
            <a:pPr marL="534988" indent="-534988"/>
            <a:r>
              <a:rPr lang="en-US" altLang="en-US" sz="2000" dirty="0"/>
              <a:t>Rel-19 MIMO work item objectives were updated in RAN#105. In particular the following update was made for 3T3R (RP-242394):</a:t>
            </a:r>
          </a:p>
          <a:p>
            <a:pPr marL="534988" indent="-534988"/>
            <a:endParaRPr lang="en-US" altLang="en-US" sz="2000" dirty="0"/>
          </a:p>
          <a:p>
            <a:pPr marL="534988" indent="-534988"/>
            <a:endParaRPr lang="en-US" altLang="en-US" sz="20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b="1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400" dirty="0"/>
          </a:p>
          <a:p>
            <a:pPr marL="534988" indent="-534988"/>
            <a:r>
              <a:rPr lang="en-US" altLang="en-US" sz="2000" dirty="0"/>
              <a:t>In RAN1, there is debate whether the above WID objective precludes specification change on SRS configuration details and SRS resource/set definition for ‘3T3R’ antenna switching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F5C6EAC3-C53F-4641-A7E3-E2780B56A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727483"/>
              </p:ext>
            </p:extLst>
          </p:nvPr>
        </p:nvGraphicFramePr>
        <p:xfrm>
          <a:off x="1029109" y="2138122"/>
          <a:ext cx="10160000" cy="275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0">
                  <a:extLst>
                    <a:ext uri="{9D8B030D-6E8A-4147-A177-3AD203B41FA5}">
                      <a16:colId xmlns:a16="http://schemas.microsoft.com/office/drawing/2014/main" val="4199175656"/>
                    </a:ext>
                  </a:extLst>
                </a:gridCol>
              </a:tblGrid>
              <a:tr h="2601025">
                <a:tc>
                  <a:txBody>
                    <a:bodyPr/>
                    <a:lstStyle/>
                    <a:p>
                      <a:pPr marL="0" lvl="0" indent="0" fontAlgn="auto" hangingPunct="1"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Specify non-coherent UL codebook to facilitate 3-antenna-port codebook-based transmissions, 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enhancement(s) to enable 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3T6R SRS antenna switching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as well as UE capability signaling for 3T3R antenna switching and 3-antenna-port non-codebook-based transmissions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without enhancement on UL full power transmission and without enhancement on SRS resource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lvl="0" indent="0" fontAlgn="auto" hangingPunct="1"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Note: UL full power transmission mode 1 and 2 are not supported.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lvl="0" indent="0" fontAlgn="auto" hangingPunct="1"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Note: O</a:t>
                      </a:r>
                      <a:r>
                        <a:rPr lang="en-GB" sz="2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ther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than UE capability </a:t>
                      </a:r>
                      <a:r>
                        <a:rPr lang="en-GB" sz="2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signaling</a:t>
                      </a: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no other enhancement is specified for 3T3R SRS antenna switching.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39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9E232545-8D7F-4FBC-B4B2-F0BDE1A34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spcBef>
                <a:spcPts val="600"/>
              </a:spcBef>
            </a:pPr>
            <a:r>
              <a:rPr lang="en-US" sz="2400" dirty="0"/>
              <a:t>Moderator proposes to select one of the following 3 alternatives in RAN#106.</a:t>
            </a:r>
          </a:p>
          <a:p>
            <a:pPr marL="804863" lvl="1" indent="-263525">
              <a:spcBef>
                <a:spcPts val="600"/>
              </a:spcBef>
            </a:pPr>
            <a:r>
              <a:rPr lang="en-US" sz="2200" dirty="0"/>
              <a:t>Alt 1: RAN clarifies that for ‘3T3R’ antenna switching, SRS configuration details including SRS resource/set definition for ‘3T3R’ antenna switching can be discussed and supported as part of Rel-19 MIMO in RAN1</a:t>
            </a:r>
          </a:p>
          <a:p>
            <a:pPr marL="1158876" lvl="2" indent="-263525">
              <a:spcBef>
                <a:spcPts val="600"/>
              </a:spcBef>
            </a:pPr>
            <a:r>
              <a:rPr lang="en-US" sz="2000" dirty="0"/>
              <a:t>Update WID accordingly</a:t>
            </a:r>
          </a:p>
          <a:p>
            <a:pPr marL="804863" lvl="1" indent="-263525">
              <a:spcBef>
                <a:spcPts val="600"/>
              </a:spcBef>
            </a:pPr>
            <a:r>
              <a:rPr lang="en-US" sz="2200" dirty="0"/>
              <a:t>Alt 2: Other than UE capability signaling, no other enhancement is specified for 3T3R SRS antenna switching (i.e. SRS configuration details including SRS resource/set definition for ‘3T3R’ antenna switching is not supported) as part of Rel-19 MIMO in RAN1</a:t>
            </a:r>
          </a:p>
          <a:p>
            <a:pPr marL="804863" lvl="1" indent="-263525">
              <a:spcBef>
                <a:spcPts val="600"/>
              </a:spcBef>
            </a:pPr>
            <a:r>
              <a:rPr lang="en-US" sz="2200" dirty="0"/>
              <a:t>Alt 3: 3T3R SRS antenna switching is not supported as part of Rel-19 MIMO</a:t>
            </a:r>
          </a:p>
          <a:p>
            <a:pPr marL="1158876" lvl="2" indent="-263525">
              <a:spcBef>
                <a:spcPts val="600"/>
              </a:spcBef>
            </a:pPr>
            <a:r>
              <a:rPr lang="en-US" sz="2000" dirty="0"/>
              <a:t>Update WID accordingly</a:t>
            </a:r>
          </a:p>
          <a:p>
            <a:pPr marL="534988" indent="-534988">
              <a:spcBef>
                <a:spcPts val="600"/>
              </a:spcBef>
            </a:pPr>
            <a:r>
              <a:rPr lang="en-US" sz="2400" dirty="0"/>
              <a:t>Note that the RAN1 workload required for each of the three alternatives is marginal.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E7033E21-1DEA-44A6-9DC1-6A8B0D6C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Moderator Proposal for Offline Discussions</a:t>
            </a:r>
          </a:p>
        </p:txBody>
      </p:sp>
    </p:spTree>
    <p:extLst>
      <p:ext uri="{BB962C8B-B14F-4D97-AF65-F5344CB8AC3E}">
        <p14:creationId xmlns:p14="http://schemas.microsoft.com/office/powerpoint/2010/main" val="840938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98EE0FAA-D3E8-4152-95D7-208D7ADEB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spcBef>
                <a:spcPts val="600"/>
              </a:spcBef>
            </a:pPr>
            <a:r>
              <a:rPr lang="en-US" sz="2400" dirty="0"/>
              <a:t>Proposal: RAN clarifies that for ‘3T3R’ antenna switching, SRS configuration i.e., SRS resource/set definition for ‘3T3R’ antenna switching can be discussed and supported as part of Rel-19 MIMO in RAN1. </a:t>
            </a:r>
          </a:p>
          <a:p>
            <a:pPr marL="804863" lvl="1">
              <a:spcBef>
                <a:spcPts val="600"/>
              </a:spcBef>
            </a:pPr>
            <a:r>
              <a:rPr lang="en-US" sz="2200" dirty="0"/>
              <a:t>where ‘3T3R’ is only applicable for the UE equipped with 4Rx, 6Rx, or 8Rx antenna ports. </a:t>
            </a:r>
          </a:p>
          <a:p>
            <a:pPr marL="804863" lvl="1">
              <a:spcBef>
                <a:spcPts val="600"/>
              </a:spcBef>
            </a:pPr>
            <a:r>
              <a:rPr lang="en-US" sz="2200" dirty="0"/>
              <a:t>No RAN4 impact.</a:t>
            </a:r>
          </a:p>
          <a:p>
            <a:pPr marL="804863" lvl="1">
              <a:spcBef>
                <a:spcPts val="600"/>
              </a:spcBef>
            </a:pPr>
            <a:endParaRPr lang="en-US" sz="22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93E5CEA2-0838-4893-AC91-CB6D0CCD0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</p:spTree>
    <p:extLst>
      <p:ext uri="{BB962C8B-B14F-4D97-AF65-F5344CB8AC3E}">
        <p14:creationId xmlns:p14="http://schemas.microsoft.com/office/powerpoint/2010/main" val="31155909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32599</TotalTime>
  <Words>366</Words>
  <Application>Microsoft Office PowerPoint</Application>
  <PresentationFormat>와이드스크린</PresentationFormat>
  <Paragraphs>32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微软雅黑</vt:lpstr>
      <vt:lpstr>Arial</vt:lpstr>
      <vt:lpstr>Arial Black</vt:lpstr>
      <vt:lpstr>Calibri</vt:lpstr>
      <vt:lpstr>Times New Roman</vt:lpstr>
      <vt:lpstr>3gpp</vt:lpstr>
      <vt:lpstr>Way forward on REL-19 MIMO 3T3R</vt:lpstr>
      <vt:lpstr>Background</vt:lpstr>
      <vt:lpstr>Moderator Proposal for Offline Discussions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김윤선/기술표준연구팀(SR)/Master/삼성전자</cp:lastModifiedBy>
  <cp:revision>1193</cp:revision>
  <cp:lastPrinted>2016-09-15T08:31:00Z</cp:lastPrinted>
  <dcterms:created xsi:type="dcterms:W3CDTF">2009-11-27T05:15:00Z</dcterms:created>
  <dcterms:modified xsi:type="dcterms:W3CDTF">2024-12-10T13:32:26Z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