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1"/>
  </p:notesMasterIdLst>
  <p:sldIdLst>
    <p:sldId id="434" r:id="rId6"/>
    <p:sldId id="1175" r:id="rId7"/>
    <p:sldId id="1204" r:id="rId8"/>
    <p:sldId id="1205" r:id="rId9"/>
    <p:sldId id="1203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A51E5A-3D77-412F-8BB3-D32CFE7DA779}" v="3" dt="2024-12-02T23:12:03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52" d="100"/>
          <a:sy n="152" d="100"/>
        </p:scale>
        <p:origin x="174" y="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20A51E5A-3D77-412F-8BB3-D32CFE7DA779}"/>
    <pc:docChg chg="modSld modMainMaster">
      <pc:chgData name="Wanshi Chen" userId="3a7dbef4-3474-47c6-9897-007f5734efb0" providerId="ADAL" clId="{20A51E5A-3D77-412F-8BB3-D32CFE7DA779}" dt="2024-12-02T23:12:03.240" v="183" actId="478"/>
      <pc:docMkLst>
        <pc:docMk/>
      </pc:docMkLst>
      <pc:sldChg chg="modSp mod">
        <pc:chgData name="Wanshi Chen" userId="3a7dbef4-3474-47c6-9897-007f5734efb0" providerId="ADAL" clId="{20A51E5A-3D77-412F-8BB3-D32CFE7DA779}" dt="2024-12-02T01:41:51.278" v="108" actId="13926"/>
        <pc:sldMkLst>
          <pc:docMk/>
          <pc:sldMk cId="399343419" sldId="434"/>
        </pc:sldMkLst>
        <pc:spChg chg="mod">
          <ac:chgData name="Wanshi Chen" userId="3a7dbef4-3474-47c6-9897-007f5734efb0" providerId="ADAL" clId="{20A51E5A-3D77-412F-8BB3-D32CFE7DA779}" dt="2024-12-02T01:41:51.278" v="108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20A51E5A-3D77-412F-8BB3-D32CFE7DA779}" dt="2024-12-02T13:49:33.382" v="182" actId="20578"/>
        <pc:sldMkLst>
          <pc:docMk/>
          <pc:sldMk cId="2299080739" sldId="1203"/>
        </pc:sldMkLst>
        <pc:spChg chg="mod">
          <ac:chgData name="Wanshi Chen" userId="3a7dbef4-3474-47c6-9897-007f5734efb0" providerId="ADAL" clId="{20A51E5A-3D77-412F-8BB3-D32CFE7DA779}" dt="2024-12-02T13:49:33.382" v="182" actId="20578"/>
          <ac:spMkLst>
            <pc:docMk/>
            <pc:sldMk cId="2299080739" sldId="1203"/>
            <ac:spMk id="3" creationId="{EEF3F141-C8A8-7576-4E24-3007982A18F6}"/>
          </ac:spMkLst>
        </pc:spChg>
      </pc:sldChg>
      <pc:sldChg chg="modSp mod">
        <pc:chgData name="Wanshi Chen" userId="3a7dbef4-3474-47c6-9897-007f5734efb0" providerId="ADAL" clId="{20A51E5A-3D77-412F-8BB3-D32CFE7DA779}" dt="2024-12-02T04:19:04.001" v="170" actId="20577"/>
        <pc:sldMkLst>
          <pc:docMk/>
          <pc:sldMk cId="2633207639" sldId="1204"/>
        </pc:sldMkLst>
        <pc:spChg chg="mod">
          <ac:chgData name="Wanshi Chen" userId="3a7dbef4-3474-47c6-9897-007f5734efb0" providerId="ADAL" clId="{20A51E5A-3D77-412F-8BB3-D32CFE7DA779}" dt="2024-12-02T04:19:04.001" v="170" actId="20577"/>
          <ac:spMkLst>
            <pc:docMk/>
            <pc:sldMk cId="2633207639" sldId="1204"/>
            <ac:spMk id="3" creationId="{C6BB9D3A-F650-5C2A-1E41-2B7FD8B2251E}"/>
          </ac:spMkLst>
        </pc:spChg>
      </pc:sldChg>
      <pc:sldMasterChg chg="modSldLayout">
        <pc:chgData name="Wanshi Chen" userId="3a7dbef4-3474-47c6-9897-007f5734efb0" providerId="ADAL" clId="{20A51E5A-3D77-412F-8BB3-D32CFE7DA779}" dt="2024-12-02T23:12:03.240" v="183" actId="478"/>
        <pc:sldMasterMkLst>
          <pc:docMk/>
          <pc:sldMasterMk cId="2430339617" sldId="2147483691"/>
        </pc:sldMasterMkLst>
        <pc:sldLayoutChg chg="delSp">
          <pc:chgData name="Wanshi Chen" userId="3a7dbef4-3474-47c6-9897-007f5734efb0" providerId="ADAL" clId="{20A51E5A-3D77-412F-8BB3-D32CFE7DA779}" dt="2024-12-02T23:12:03.240" v="183" actId="478"/>
          <pc:sldLayoutMkLst>
            <pc:docMk/>
            <pc:sldMasterMk cId="2430339617" sldId="2147483691"/>
            <pc:sldLayoutMk cId="3113759811" sldId="2147483692"/>
          </pc:sldLayoutMkLst>
          <pc:picChg chg="del">
            <ac:chgData name="Wanshi Chen" userId="3a7dbef4-3474-47c6-9897-007f5734efb0" providerId="ADAL" clId="{20A51E5A-3D77-412F-8BB3-D32CFE7DA779}" dt="2024-12-02T23:12:03.240" v="183" actId="478"/>
            <ac:picMkLst>
              <pc:docMk/>
              <pc:sldMasterMk cId="2430339617" sldId="2147483691"/>
              <pc:sldLayoutMk cId="3113759811" sldId="2147483692"/>
              <ac:picMk id="1026" creationId="{4338F59A-BA49-4F59-9A25-4591FB314DBE}"/>
            </ac:picMkLst>
          </pc:picChg>
        </pc:sldLayoutChg>
      </pc:sldMasterChg>
    </pc:docChg>
  </pc:docChgLst>
  <pc:docChgLst>
    <pc:chgData name="Wanshi Chen" userId="3a7dbef4-3474-47c6-9897-007f5734efb0" providerId="ADAL" clId="{EC991F2A-0F41-4A7D-8098-54F59C3AB035}"/>
    <pc:docChg chg="modSld">
      <pc:chgData name="Wanshi Chen" userId="3a7dbef4-3474-47c6-9897-007f5734efb0" providerId="ADAL" clId="{EC991F2A-0F41-4A7D-8098-54F59C3AB035}" dt="2024-11-21T16:17:44.285" v="124" actId="404"/>
      <pc:docMkLst>
        <pc:docMk/>
      </pc:docMkLst>
      <pc:sldChg chg="modSp mod">
        <pc:chgData name="Wanshi Chen" userId="3a7dbef4-3474-47c6-9897-007f5734efb0" providerId="ADAL" clId="{EC991F2A-0F41-4A7D-8098-54F59C3AB035}" dt="2024-11-21T16:17:44.285" v="124" actId="404"/>
        <pc:sldMkLst>
          <pc:docMk/>
          <pc:sldMk cId="2633207639" sldId="1204"/>
        </pc:sldMkLst>
        <pc:spChg chg="mod">
          <ac:chgData name="Wanshi Chen" userId="3a7dbef4-3474-47c6-9897-007f5734efb0" providerId="ADAL" clId="{EC991F2A-0F41-4A7D-8098-54F59C3AB035}" dt="2024-11-21T16:17:44.285" v="124" actId="404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  <pc:docChgLst>
    <pc:chgData name="Wanshi Chen" userId="3a7dbef4-3474-47c6-9897-007f5734efb0" providerId="ADAL" clId="{89623243-F2CB-461C-AD31-B65CBE57C9ED}"/>
    <pc:docChg chg="modSld">
      <pc:chgData name="Wanshi Chen" userId="3a7dbef4-3474-47c6-9897-007f5734efb0" providerId="ADAL" clId="{89623243-F2CB-461C-AD31-B65CBE57C9ED}" dt="2024-11-20T20:55:05.905" v="40" actId="20577"/>
      <pc:docMkLst>
        <pc:docMk/>
      </pc:docMkLst>
      <pc:sldChg chg="modSp mod">
        <pc:chgData name="Wanshi Chen" userId="3a7dbef4-3474-47c6-9897-007f5734efb0" providerId="ADAL" clId="{89623243-F2CB-461C-AD31-B65CBE57C9ED}" dt="2024-11-20T20:55:05.905" v="40" actId="20577"/>
        <pc:sldMkLst>
          <pc:docMk/>
          <pc:sldMk cId="2633207639" sldId="1204"/>
        </pc:sldMkLst>
        <pc:spChg chg="mod">
          <ac:chgData name="Wanshi Chen" userId="3a7dbef4-3474-47c6-9897-007f5734efb0" providerId="ADAL" clId="{89623243-F2CB-461C-AD31-B65CBE57C9ED}" dt="2024-11-20T20:55:05.905" v="40" actId="20577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  <pc:docChgLst>
    <pc:chgData name="Wanshi Chen" userId="3a7dbef4-3474-47c6-9897-007f5734efb0" providerId="ADAL" clId="{017F4557-0BDA-4568-924A-A754AD1FE6F5}"/>
    <pc:docChg chg="custSel modSld">
      <pc:chgData name="Wanshi Chen" userId="3a7dbef4-3474-47c6-9897-007f5734efb0" providerId="ADAL" clId="{017F4557-0BDA-4568-924A-A754AD1FE6F5}" dt="2024-11-20T20:26:34.828" v="156" actId="20577"/>
      <pc:docMkLst>
        <pc:docMk/>
      </pc:docMkLst>
      <pc:sldChg chg="modSp mod">
        <pc:chgData name="Wanshi Chen" userId="3a7dbef4-3474-47c6-9897-007f5734efb0" providerId="ADAL" clId="{017F4557-0BDA-4568-924A-A754AD1FE6F5}" dt="2024-11-20T20:26:34.828" v="156" actId="20577"/>
        <pc:sldMkLst>
          <pc:docMk/>
          <pc:sldMk cId="2633207639" sldId="1204"/>
        </pc:sldMkLst>
        <pc:spChg chg="mod">
          <ac:chgData name="Wanshi Chen" userId="3a7dbef4-3474-47c6-9897-007f5734efb0" providerId="ADAL" clId="{017F4557-0BDA-4568-924A-A754AD1FE6F5}" dt="2024-11-20T20:26:34.828" v="156" actId="20577"/>
          <ac:spMkLst>
            <pc:docMk/>
            <pc:sldMk cId="2633207639" sldId="1204"/>
            <ac:spMk id="3" creationId="{C6BB9D3A-F650-5C2A-1E41-2B7FD8B225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workshop/2025-03-10_3GPP_6G_WS/Invitation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806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6G_WS@LIST.ETSI.ORG" TargetMode="External"/><Relationship Id="rId2" Type="http://schemas.openxmlformats.org/officeDocument/2006/relationships/hyperlink" Target="https://www.3gpp.org/ftp/workshop/2025-03-10_3GPP_6G_WS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b="1" dirty="0"/>
              <a:t>3GPP 6G Workshop: </a:t>
            </a:r>
            <a:br>
              <a:rPr lang="en-US" sz="4800" b="1" dirty="0"/>
            </a:br>
            <a:r>
              <a:rPr lang="en-US" sz="4800" b="1" dirty="0"/>
              <a:t>Agenda and Details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 TSG Chairs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RAN#106</a:t>
            </a:r>
          </a:p>
          <a:p>
            <a:r>
              <a:rPr lang="en-US" b="1" dirty="0"/>
              <a:t>AI 16</a:t>
            </a:r>
          </a:p>
          <a:p>
            <a:r>
              <a:rPr lang="en-US" b="1" dirty="0"/>
              <a:t>RP-242437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290" y="132528"/>
            <a:ext cx="13189528" cy="702730"/>
          </a:xfrm>
        </p:spPr>
        <p:txBody>
          <a:bodyPr/>
          <a:lstStyle/>
          <a:p>
            <a:r>
              <a:rPr lang="en-US" sz="4000" dirty="0"/>
              <a:t>6G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42" y="1475429"/>
            <a:ext cx="5269366" cy="4684702"/>
          </a:xfrm>
        </p:spPr>
        <p:txBody>
          <a:bodyPr/>
          <a:lstStyle/>
          <a:p>
            <a:r>
              <a:rPr lang="en-US" sz="2800" b="1" dirty="0"/>
              <a:t>Dates</a:t>
            </a:r>
            <a:r>
              <a:rPr lang="en-US" sz="2800" dirty="0"/>
              <a:t>: March 10 – 11, 2025 (Monday – Tuesday)</a:t>
            </a:r>
          </a:p>
          <a:p>
            <a:r>
              <a:rPr lang="en-US" sz="2800" b="1" dirty="0"/>
              <a:t>Location</a:t>
            </a:r>
            <a:r>
              <a:rPr lang="en-US" sz="2800" dirty="0"/>
              <a:t>: Incheon, Korea </a:t>
            </a:r>
          </a:p>
          <a:p>
            <a:r>
              <a:rPr lang="en-US" sz="2800" b="1" dirty="0"/>
              <a:t>Invitation Link: </a:t>
            </a:r>
            <a:r>
              <a:rPr lang="en-US" sz="2400" dirty="0">
                <a:hlinkClick r:id="rId2"/>
              </a:rPr>
              <a:t>https://www.3gpp.org/ftp/workshop/2025-03-10_3GPP_6G_WS/Invitation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3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64BC24F-12D3-00CD-AD3E-AA7E0D7BE5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304268"/>
              </p:ext>
            </p:extLst>
          </p:nvPr>
        </p:nvGraphicFramePr>
        <p:xfrm>
          <a:off x="6365173" y="1219254"/>
          <a:ext cx="8306439" cy="5363309"/>
        </p:xfrm>
        <a:graphic>
          <a:graphicData uri="http://schemas.openxmlformats.org/drawingml/2006/table">
            <a:tbl>
              <a:tblPr firstRow="1" firstCol="1" bandRow="1"/>
              <a:tblGrid>
                <a:gridCol w="3241965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422566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2641908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</a:tblGrid>
              <a:tr h="53990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Monday March 10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800" baseline="30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Tuesday March  11</a:t>
                      </a:r>
                      <a:r>
                        <a:rPr lang="en-GB" sz="18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769399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(09:00 – 10:30)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800" b="0" i="0" u="none" strike="noStrike" cap="non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252348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 (10:30 – 11:00)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  <a:endParaRPr lang="en-GB" sz="1800" b="0" i="1" u="none" strike="noStrike" cap="none" dirty="0">
                        <a:solidFill>
                          <a:srgbClr val="FF0000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81347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(11:00 - 12:30)</a:t>
                      </a:r>
                      <a:endParaRPr lang="en-GB" sz="18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75702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break (12:30 – 14:00)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1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Lunch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615811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(14:00 – 15:30)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22774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 (15:30 – 16:00) 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609300"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8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8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 (16:00 – 18:00)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RAN Session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SA/CT Session </a:t>
                      </a:r>
                      <a:endParaRPr lang="en-US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60956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121913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828697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24382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3047830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3657396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4266963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4876529" algn="l" defTabSz="1219133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Joint RAN/SA/CT Session –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Summary of Workshop</a:t>
                      </a:r>
                    </a:p>
                  </a:txBody>
                  <a:tcPr marR="23537" marT="36576" marB="36576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: Deadlines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394863"/>
          </a:xfrm>
        </p:spPr>
        <p:txBody>
          <a:bodyPr/>
          <a:lstStyle/>
          <a:p>
            <a:r>
              <a:rPr lang="en-US" sz="2800" b="1" dirty="0"/>
              <a:t>Tdoc request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lvl="1"/>
            <a:r>
              <a:rPr lang="en-US" sz="2000" dirty="0"/>
              <a:t>Via 3GU, where the </a:t>
            </a:r>
            <a:r>
              <a:rPr lang="en-US" sz="2000" dirty="0" err="1"/>
              <a:t>tdocs</a:t>
            </a:r>
            <a:r>
              <a:rPr lang="en-US" sz="2000" dirty="0"/>
              <a:t> will have the format 6GWS-25XXXX.zip </a:t>
            </a:r>
          </a:p>
          <a:p>
            <a:pPr lvl="1"/>
            <a:endParaRPr lang="en-US" sz="1050" dirty="0"/>
          </a:p>
          <a:p>
            <a:r>
              <a:rPr lang="en-US" sz="2800" b="1" dirty="0"/>
              <a:t>Tdoc submission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</a:t>
            </a:r>
            <a:r>
              <a:rPr lang="en-US" sz="2800" dirty="0"/>
              <a:t>, 2359 UTC</a:t>
            </a:r>
          </a:p>
          <a:p>
            <a:pPr marL="0" indent="0">
              <a:buNone/>
            </a:pPr>
            <a:endParaRPr lang="en-US" sz="1400" dirty="0"/>
          </a:p>
          <a:p>
            <a:r>
              <a:rPr lang="en-US" sz="2800" b="1" dirty="0"/>
              <a:t>Registration deadline: </a:t>
            </a:r>
            <a:r>
              <a:rPr lang="en-US" sz="2800" b="1" dirty="0">
                <a:solidFill>
                  <a:srgbClr val="FF0000"/>
                </a:solidFill>
              </a:rPr>
              <a:t>Monday February 17, 2025, </a:t>
            </a:r>
            <a:r>
              <a:rPr lang="en-US" sz="2800" dirty="0"/>
              <a:t>2359 UTC (Mandatory)</a:t>
            </a:r>
            <a:endParaRPr lang="en-US" sz="2800" b="1" dirty="0">
              <a:solidFill>
                <a:srgbClr val="FF0000"/>
              </a:solidFill>
            </a:endParaRPr>
          </a:p>
          <a:p>
            <a:pPr lvl="1"/>
            <a:r>
              <a:rPr lang="en-US" sz="2269" dirty="0"/>
              <a:t>Registration Link: </a:t>
            </a:r>
            <a:r>
              <a:rPr lang="en-US" sz="2269" dirty="0">
                <a:hlinkClick r:id="rId2"/>
              </a:rPr>
              <a:t>https://portal.3gpp.org/Home.aspx#/meeting?MtgId=60806</a:t>
            </a:r>
            <a:endParaRPr lang="en-US" sz="2269" dirty="0"/>
          </a:p>
          <a:p>
            <a:pPr lvl="1"/>
            <a:r>
              <a:rPr lang="en-US" sz="2269" dirty="0"/>
              <a:t>Registration is required to attend this workshop</a:t>
            </a:r>
            <a:endParaRPr lang="en-US" sz="2269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3320763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Workshop: Additional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389413"/>
            <a:ext cx="13825476" cy="4880758"/>
          </a:xfrm>
        </p:spPr>
        <p:txBody>
          <a:bodyPr/>
          <a:lstStyle/>
          <a:p>
            <a:r>
              <a:rPr lang="en-US" sz="2800" b="1" dirty="0"/>
              <a:t>Dedicated file folder</a:t>
            </a:r>
            <a:r>
              <a:rPr lang="en-US" sz="2800" dirty="0"/>
              <a:t>: </a:t>
            </a:r>
            <a:r>
              <a:rPr lang="en-GB" sz="2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2"/>
              </a:rPr>
              <a:t>https://www.3gpp.org/ftp/workshop/2025-03-10_3GPP_6G_WS</a:t>
            </a:r>
            <a:endParaRPr lang="en-GB" sz="28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endParaRPr lang="en-US" sz="2800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Dedicated email distribution list</a:t>
            </a:r>
            <a:r>
              <a:rPr lang="en-US" sz="2800" dirty="0"/>
              <a:t>: </a:t>
            </a:r>
            <a:r>
              <a:rPr lang="en-GB" sz="2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3"/>
              </a:rPr>
              <a:t>3GPP_6G_WS@LIST.ETSI.ORG</a:t>
            </a:r>
            <a:endParaRPr lang="en-GB" sz="2400" u="sng" dirty="0">
              <a:solidFill>
                <a:srgbClr val="467886"/>
              </a:solidFill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pPr lvl="1"/>
            <a:r>
              <a:rPr lang="en-US" sz="2000" dirty="0"/>
              <a:t>There is no subscription to this list, we will add all people registered to the 6G workshop to the list after the end of the registration deadline – Feb 17, 2359 (UTC).</a:t>
            </a:r>
          </a:p>
          <a:p>
            <a:pPr lvl="1"/>
            <a:r>
              <a:rPr lang="en-US" sz="2000" dirty="0"/>
              <a:t>Once we have added everyone, we will send an e-mail to the list informing you.</a:t>
            </a:r>
          </a:p>
          <a:p>
            <a:pPr lvl="1"/>
            <a:r>
              <a:rPr lang="en-US" sz="2000" dirty="0"/>
              <a:t>We will not use this list before the registration deadline. </a:t>
            </a:r>
          </a:p>
          <a:p>
            <a:pPr lvl="1"/>
            <a:r>
              <a:rPr lang="en-US" sz="2000" dirty="0"/>
              <a:t>We will check for any late registrations on a best-effort basis and add any new ones to the list.</a:t>
            </a:r>
          </a:p>
          <a:p>
            <a:pPr marL="609566" lvl="1" indent="0">
              <a:buNone/>
            </a:pPr>
            <a:endParaRPr lang="en-US" sz="1869" dirty="0">
              <a:effectLst/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sz="2800" b="1" dirty="0"/>
              <a:t>Remote access</a:t>
            </a:r>
            <a:r>
              <a:rPr lang="en-US" sz="2800" dirty="0"/>
              <a:t>: One-way (listening only), best effort</a:t>
            </a:r>
          </a:p>
          <a:p>
            <a:pPr lvl="1"/>
            <a:r>
              <a:rPr lang="en-US" sz="2269" dirty="0"/>
              <a:t>GTW link will be provided to registered participants only over dedicated email distribution list</a:t>
            </a: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39386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1D3E9-D979-D31F-E15D-C209D81A3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8698E-9783-6B30-0785-3EA7FDCA4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64" y="160237"/>
            <a:ext cx="8768848" cy="702730"/>
          </a:xfrm>
        </p:spPr>
        <p:txBody>
          <a:bodyPr/>
          <a:lstStyle/>
          <a:p>
            <a:r>
              <a:rPr lang="en-US" dirty="0"/>
              <a:t>6G Workshop Draft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3F141-C8A8-7576-4E24-3007982A1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5565510"/>
          </a:xfrm>
        </p:spPr>
        <p:txBody>
          <a:bodyPr/>
          <a:lstStyle/>
          <a:p>
            <a:r>
              <a:rPr lang="en-US" sz="2931" b="1" dirty="0"/>
              <a:t>Draft Agenda</a:t>
            </a:r>
          </a:p>
          <a:p>
            <a:pPr marL="609566" lvl="1" indent="0">
              <a:buNone/>
            </a:pPr>
            <a:r>
              <a:rPr lang="en-US" sz="2000" dirty="0"/>
              <a:t>1. Opening (9:00am, Monday, Mar 10 2025)</a:t>
            </a:r>
          </a:p>
          <a:p>
            <a:pPr marL="609566" lvl="1" indent="0">
              <a:buNone/>
            </a:pPr>
            <a:r>
              <a:rPr lang="en-US" sz="2000" dirty="0"/>
              <a:t>2. SA1 6G Study Status Update</a:t>
            </a:r>
          </a:p>
          <a:p>
            <a:pPr marL="609566" lvl="1" indent="0">
              <a:buNone/>
            </a:pPr>
            <a:r>
              <a:rPr lang="en-US" sz="2000" dirty="0"/>
              <a:t>3. Overall vision &amp; priorities for next generation (Monday Morning Joint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company/MRP, covering cross-TSG aspects; Presentations are to be prioritized to external orgs (MRPs only), and operators</a:t>
            </a:r>
          </a:p>
          <a:p>
            <a:pPr marL="609566" lvl="1" indent="0">
              <a:buNone/>
            </a:pPr>
            <a:r>
              <a:rPr lang="en-US" sz="2000" dirty="0"/>
              <a:t>4. Vision &amp; priorities for next generation radio technology (RAN Parallel Session)</a:t>
            </a:r>
          </a:p>
          <a:p>
            <a:pPr marL="609566" lvl="1" indent="0">
              <a:buNone/>
            </a:pPr>
            <a:r>
              <a:rPr lang="en-US" sz="1400" i="1" dirty="0"/>
              <a:t>Up to one contribution led per company, focusing on RAN-specific aspects</a:t>
            </a:r>
          </a:p>
          <a:p>
            <a:pPr marL="609566" lvl="1" indent="0">
              <a:buNone/>
            </a:pPr>
            <a:r>
              <a:rPr lang="en-US" sz="2000" dirty="0"/>
              <a:t>5. Vision &amp; priorities for next generation system architecture, core networks and protocols (SA/CT Parallel Session)</a:t>
            </a:r>
          </a:p>
          <a:p>
            <a:pPr marL="609566" lvl="1" indent="0">
              <a:buNone/>
            </a:pPr>
            <a:r>
              <a:rPr lang="en-US" sz="1200" i="1" dirty="0"/>
              <a:t>Up to one contribution led per company, focusing on SA/CT-specific aspects</a:t>
            </a:r>
          </a:p>
          <a:p>
            <a:pPr marL="609566" lvl="1" indent="0">
              <a:buNone/>
            </a:pPr>
            <a:r>
              <a:rPr lang="en-US" sz="2000" dirty="0"/>
              <a:t>6. Summary</a:t>
            </a:r>
          </a:p>
          <a:p>
            <a:pPr marL="609566" lvl="1" indent="0">
              <a:buNone/>
            </a:pPr>
            <a:r>
              <a:rPr lang="en-US" sz="1200" i="1" dirty="0"/>
              <a:t>No contributions please. TSG chairs will prepare a summary document</a:t>
            </a:r>
          </a:p>
          <a:p>
            <a:pPr marL="609566" lvl="1" indent="0">
              <a:buNone/>
            </a:pPr>
            <a:r>
              <a:rPr lang="en-US" sz="1800" dirty="0"/>
              <a:t>7. Closing (no later than 6:00pm, Tuesday, Mar 11 2025)</a:t>
            </a:r>
          </a:p>
          <a:p>
            <a:r>
              <a:rPr lang="en-US" sz="2931" b="1" dirty="0"/>
              <a:t>High-Level Guidance:</a:t>
            </a:r>
          </a:p>
          <a:p>
            <a:pPr marL="609566" lvl="1" indent="0">
              <a:buNone/>
            </a:pPr>
            <a:r>
              <a:rPr lang="en-US" sz="1800" i="1" dirty="0"/>
              <a:t>Note: please do not submit the same contribution to multiple AIs. Limited contributions will  be selected for online presentation due to time constraints. Contributions co-sourced by multiple companies are welcome.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990807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75462</TotalTime>
  <Words>616</Words>
  <Application>Microsoft Office PowerPoint</Application>
  <PresentationFormat>Custom</PresentationFormat>
  <Paragraphs>80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Nokia Pure Headline Ultra Light</vt:lpstr>
      <vt:lpstr>Nokia Pure Text</vt:lpstr>
      <vt:lpstr>Nokia Pure Text Light</vt:lpstr>
      <vt:lpstr>Aptos</vt:lpstr>
      <vt:lpstr>Arial</vt:lpstr>
      <vt:lpstr>Calibri</vt:lpstr>
      <vt:lpstr>Wingdings</vt:lpstr>
      <vt:lpstr>Nokia White Master with headline</vt:lpstr>
      <vt:lpstr>2_Office Theme</vt:lpstr>
      <vt:lpstr>3GPP 6G Workshop:  Agenda and Details</vt:lpstr>
      <vt:lpstr>6G Workshop</vt:lpstr>
      <vt:lpstr>6G Workshop : Deadlines</vt:lpstr>
      <vt:lpstr>6G Workshop: Additional Details</vt:lpstr>
      <vt:lpstr>6G Workshop Draft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746</cp:revision>
  <dcterms:created xsi:type="dcterms:W3CDTF">2018-05-24T11:49:12Z</dcterms:created>
  <dcterms:modified xsi:type="dcterms:W3CDTF">2024-12-02T23:12:14Z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