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CF261C4-CCBE-4A54-BF3A-5608B718619B}" v="9" dt="2024-03-21T06:49:41.42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81" y="5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E5889-7CD3-FB17-3F67-3DA922C1AA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B396DF-B915-2502-9973-BA7774887D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6DF5AA-5410-2016-A3D7-FEAE61A951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64F8B-D0E4-4291-90DE-6E57C4A8FDB5}" type="datetimeFigureOut">
              <a:rPr lang="en-US" smtClean="0"/>
              <a:t>3/21/2024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221EF4-3EFE-AE1B-147F-E7988B61FA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64DA17-971F-9663-1F4F-2B871F8773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C141D-9F28-448F-BFA6-1EC1111712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3576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2A7CF7-F389-47A8-0465-F257BE7DC0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B420709-C818-45E9-0CC3-82245BF002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5850F9-1882-15B5-74AF-17DB15899F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64F8B-D0E4-4291-90DE-6E57C4A8FDB5}" type="datetimeFigureOut">
              <a:rPr lang="en-US" smtClean="0"/>
              <a:t>3/21/2024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DE5853-5746-D210-34B0-6FD4FE467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BB6A8-A15E-192C-89DF-F8045271CB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C141D-9F28-448F-BFA6-1EC1111712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793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2F8EDED-4F93-E24C-22F9-89E5CD852C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77610ED-9FA2-8FDC-51DC-E31946F3A4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4A72B9-FC9D-5C27-BE22-BC1F1D253B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64F8B-D0E4-4291-90DE-6E57C4A8FDB5}" type="datetimeFigureOut">
              <a:rPr lang="en-US" smtClean="0"/>
              <a:t>3/21/2024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E1376-F363-CAA5-3C1E-9703B12480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3DCEFC-12D2-D762-45FA-D894D43129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C141D-9F28-448F-BFA6-1EC1111712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9604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68BCB6-273D-1F82-8CA5-A648FD82B0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4942B0-4915-0AD3-6B15-07AF8623F4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403E3F-AB81-A299-8FAF-5BCA3AEF05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64F8B-D0E4-4291-90DE-6E57C4A8FDB5}" type="datetimeFigureOut">
              <a:rPr lang="en-US" smtClean="0"/>
              <a:t>3/21/2024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99A4B5-02BE-8207-A726-075EC3F201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E51614-06FF-4979-D336-AE7E91590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C141D-9F28-448F-BFA6-1EC1111712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508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A66278-67AA-4653-6DC5-6744C6BDB8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F82E25-9937-29E6-A190-BB5C8F24CB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9EBFBD-50CB-458D-DF8E-0202A7BBD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64F8B-D0E4-4291-90DE-6E57C4A8FDB5}" type="datetimeFigureOut">
              <a:rPr lang="en-US" smtClean="0"/>
              <a:t>3/21/2024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C9E745-21E3-0332-6BA7-AED56EFFCE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F7B7CD-445F-30AF-5A19-BD8D648D89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C141D-9F28-448F-BFA6-1EC1111712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98460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C03B53-6432-666F-DF79-444BD0FD6D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88D4E3-4157-6AFE-7D10-28E5ECFC41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47F442-C0B2-1746-F384-2624249AA4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E3BCDB-52BA-6512-57A2-FFE265C281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64F8B-D0E4-4291-90DE-6E57C4A8FDB5}" type="datetimeFigureOut">
              <a:rPr lang="en-US" smtClean="0"/>
              <a:t>3/21/2024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7998D6-3C5E-25EC-920C-6BCF2E6A70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4F6CF9-3ED6-01F0-8CD8-A0C72BD88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C141D-9F28-448F-BFA6-1EC1111712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520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6DABDD-343D-0EC1-3A56-1356BCF0C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4C892C-98C0-CD0C-76FB-CC830F0BCC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CBAE704-98E8-22DF-4B69-24CD9A1A03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286963-E415-EB00-A044-DB9CC9B1FD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811A090-7D6B-F606-D7D4-1A4243B62C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0F0784E-312E-3DAC-E84E-E887359F01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64F8B-D0E4-4291-90DE-6E57C4A8FDB5}" type="datetimeFigureOut">
              <a:rPr lang="en-US" smtClean="0"/>
              <a:t>3/21/2024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065EF22-979D-FC77-821A-0E200E372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8086DE5-EE64-06CE-29FA-10AE0B0134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C141D-9F28-448F-BFA6-1EC1111712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674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358F1B-9B7B-B528-C111-8341431089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B56704-60CA-B06A-D8E3-43280B91A9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64F8B-D0E4-4291-90DE-6E57C4A8FDB5}" type="datetimeFigureOut">
              <a:rPr lang="en-US" smtClean="0"/>
              <a:t>3/21/2024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1EF17A7-7F7E-6102-F558-633F5B5B5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833A33-6FB8-7B1D-BBCB-22C1FCF582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C141D-9F28-448F-BFA6-1EC1111712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4460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D365507-1FED-1888-1374-BC52C5AC27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64F8B-D0E4-4291-90DE-6E57C4A8FDB5}" type="datetimeFigureOut">
              <a:rPr lang="en-US" smtClean="0"/>
              <a:t>3/21/2024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F836D44-A4BF-F79C-7070-93AC05C40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867701-095D-0008-8CD1-78B3519A44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C141D-9F28-448F-BFA6-1EC1111712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2132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104CC-266B-5CF7-EFE8-2B095B92D5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3C825-715D-14F9-1EE7-96D2EAD9E8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6D21FE-E9FF-D34B-0831-A9FB4701AC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2B2350-2244-A264-E44D-F928067BD5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64F8B-D0E4-4291-90DE-6E57C4A8FDB5}" type="datetimeFigureOut">
              <a:rPr lang="en-US" smtClean="0"/>
              <a:t>3/21/2024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850502-A89F-EB17-4FB0-687EC8FDDA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0D3285-3ACD-3666-61DB-9088FAFA1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C141D-9F28-448F-BFA6-1EC1111712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3726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A17B4B-4B0B-F86E-815F-430049928C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9F5479-9DF7-5CFF-9959-733513D5E6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706E3A-BF12-9165-254E-14158E9B2E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94AECB-9DFB-567C-47CA-489C8B369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64F8B-D0E4-4291-90DE-6E57C4A8FDB5}" type="datetimeFigureOut">
              <a:rPr lang="en-US" smtClean="0"/>
              <a:t>3/21/2024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91DF62-ED09-15EE-CCBB-2C96AAE624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634B4C-C962-7F0E-E8CF-EBE711DEFB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C141D-9F28-448F-BFA6-1EC1111712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411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9E5EA68-0235-F382-11D9-6120ABD897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8E24AF-6A9F-200E-7032-5294580187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CD1BBC-FC64-158B-E383-3BC3BA0079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64F8B-D0E4-4291-90DE-6E57C4A8FDB5}" type="datetimeFigureOut">
              <a:rPr lang="en-US" smtClean="0"/>
              <a:t>3/21/2024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F2FAB3-1581-D9FB-B3CA-C2BC332431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8FC8B6-6261-8AE7-0BA5-5363931C14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CC141D-9F28-448F-BFA6-1EC1111712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9795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interactive.satellitetoday.com/via/march-2024/satellite-technology-of-the-year-nominees-for-2023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05B0D274-7723-7414-8EE1-26CDA4FC11B5}"/>
              </a:ext>
            </a:extLst>
          </p:cNvPr>
          <p:cNvSpPr txBox="1"/>
          <p:nvPr/>
        </p:nvSpPr>
        <p:spPr>
          <a:xfrm>
            <a:off x="304800" y="55709"/>
            <a:ext cx="639064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3GPP TSG RAN and SA#103</a:t>
            </a:r>
          </a:p>
          <a:p>
            <a:r>
              <a:rPr lang="en-US" dirty="0"/>
              <a:t>Maastricht Netherland, March 18-22, 2024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>
              <a:spcBef>
                <a:spcPts val="1200"/>
              </a:spcBef>
            </a:pPr>
            <a:r>
              <a:rPr lang="en-US" dirty="0"/>
              <a:t>Source: EchoStar, Thales, ESA, Inmarsat</a:t>
            </a:r>
          </a:p>
          <a:p>
            <a:r>
              <a:rPr lang="en-US" dirty="0"/>
              <a:t>Agenda: 15</a:t>
            </a:r>
          </a:p>
          <a:p>
            <a:r>
              <a:rPr lang="en-US" sz="1800" b="1" dirty="0">
                <a:effectLst/>
              </a:rPr>
              <a:t>Title: Award for 3GPP NTN as Technology of the Year 2023</a:t>
            </a:r>
            <a:endParaRPr lang="en-US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637775C-D996-75B6-138C-E87383FA5155}"/>
              </a:ext>
            </a:extLst>
          </p:cNvPr>
          <p:cNvSpPr txBox="1"/>
          <p:nvPr/>
        </p:nvSpPr>
        <p:spPr>
          <a:xfrm>
            <a:off x="9885680" y="166182"/>
            <a:ext cx="167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effectLst/>
              </a:rPr>
              <a:t>RP-240844</a:t>
            </a:r>
            <a:endParaRPr lang="en-US" dirty="0"/>
          </a:p>
        </p:txBody>
      </p:sp>
      <p:pic>
        <p:nvPicPr>
          <p:cNvPr id="1025" name="Picture 1" descr="5df74d54-d613-417a-a66f-ae70f9ac09f6">
            <a:extLst>
              <a:ext uri="{FF2B5EF4-FFF2-40B4-BE49-F238E27FC236}">
                <a16:creationId xmlns:a16="http://schemas.microsoft.com/office/drawing/2014/main" id="{1E637182-F57A-0AB1-A0E7-2C5F4A2DD5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330" y="1789112"/>
            <a:ext cx="8337870" cy="4200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E61E94E-7A52-9777-7F2C-52F542BF5562}"/>
              </a:ext>
            </a:extLst>
          </p:cNvPr>
          <p:cNvSpPr txBox="1"/>
          <p:nvPr/>
        </p:nvSpPr>
        <p:spPr>
          <a:xfrm>
            <a:off x="304800" y="1931352"/>
            <a:ext cx="3437571" cy="3757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3363" indent="-233363">
              <a:buFont typeface="Arial" panose="020B0604020202020204" pitchFamily="34" charset="0"/>
              <a:buChar char="•"/>
            </a:pPr>
            <a:r>
              <a:rPr lang="en-US" sz="2800" dirty="0"/>
              <a:t>Announced at the Satellite 2024, Washington DC</a:t>
            </a:r>
          </a:p>
          <a:p>
            <a:pPr marL="233363" indent="-233363">
              <a:lnSpc>
                <a:spcPts val="1700"/>
              </a:lnSpc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233363" indent="-233363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0000FF"/>
                </a:solidFill>
              </a:rPr>
              <a:t>Thank you, 3GPP members and delegates, for your contributions and efforts on NTN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395D65F-D32B-B5EB-3DE7-518EBDAD50C7}"/>
              </a:ext>
            </a:extLst>
          </p:cNvPr>
          <p:cNvSpPr txBox="1"/>
          <p:nvPr/>
        </p:nvSpPr>
        <p:spPr>
          <a:xfrm>
            <a:off x="182880" y="6091653"/>
            <a:ext cx="12009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nominees are: </a:t>
            </a:r>
            <a:r>
              <a:rPr lang="en-US" dirty="0">
                <a:hlinkClick r:id="rId3"/>
              </a:rPr>
              <a:t>https://interactive.satellitetoday.com/via/march-2024/satellite-technology-of-the-year-nominees-for-2023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70000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3976fa30-1907-4356-8241-62ea5e1c0256}" enabled="1" method="Standard" siteId="{9a5cacd0-2bef-4dd7-ac5c-7ebe1f54f495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79</Words>
  <Application>Microsoft Office PowerPoint</Application>
  <PresentationFormat>Widescreen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EchoStar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Jaffar, Munira</dc:creator>
  <cp:lastModifiedBy>Stefano Cioni</cp:lastModifiedBy>
  <cp:revision>3</cp:revision>
  <dcterms:created xsi:type="dcterms:W3CDTF">2024-03-20T22:17:41Z</dcterms:created>
  <dcterms:modified xsi:type="dcterms:W3CDTF">2024-03-21T08:07:25Z</dcterms:modified>
</cp:coreProperties>
</file>