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9"/>
  </p:notesMasterIdLst>
  <p:sldIdLst>
    <p:sldId id="25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Spatial Channel Modelling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RP-240792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</a:t>
            </a:r>
            <a:r>
              <a:rPr lang="it-IT" u="sng" dirty="0">
                <a:solidFill>
                  <a:srgbClr val="FF0000"/>
                </a:solidFill>
              </a:rPr>
              <a:t>China Telecom, </a:t>
            </a:r>
            <a:r>
              <a:rPr lang="it-IT" dirty="0">
                <a:solidFill>
                  <a:schemeClr val="tx1"/>
                </a:solidFill>
              </a:rPr>
              <a:t>CMCC, Deutsche Telekom, Ericsson, Intel, </a:t>
            </a:r>
            <a:r>
              <a:rPr lang="it-IT" u="sng" dirty="0">
                <a:solidFill>
                  <a:srgbClr val="FF0000"/>
                </a:solidFill>
              </a:rPr>
              <a:t>KDDI,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</a:t>
            </a:r>
            <a:r>
              <a:rPr lang="it-IT" u="sng" dirty="0">
                <a:solidFill>
                  <a:srgbClr val="FF0000"/>
                </a:solidFill>
              </a:rPr>
              <a:t>MediaTek, </a:t>
            </a:r>
            <a:r>
              <a:rPr lang="it-IT" dirty="0">
                <a:solidFill>
                  <a:schemeClr val="tx1"/>
                </a:solidFill>
              </a:rPr>
              <a:t>Orange, Qualcomm,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 dirty="0">
                <a:solidFill>
                  <a:schemeClr val="tx1"/>
                </a:solidFill>
              </a:rPr>
              <a:t> &amp; Schwarz, Samsung, SK Telecom, Spark NZ, Telecom Italia, Telenor, Telia Company, Telstra, T-Mobile USA, Verizon, Vodafone</a:t>
            </a: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5543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practical spatial channel modelling methodology for both SU- and MU-MIMO demodulation requirements 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1800" u="sng" dirty="0">
                <a:solidFill>
                  <a:srgbClr val="FF0000"/>
                </a:solidFill>
              </a:rPr>
              <a:t>Identify </a:t>
            </a:r>
            <a:r>
              <a:rPr lang="en-US" sz="1800" u="sng" dirty="0">
                <a:solidFill>
                  <a:srgbClr val="FF0000"/>
                </a:solidFill>
              </a:rPr>
              <a:t>the limitations of the current channel models and how they relate to UE MIMO performance</a:t>
            </a:r>
            <a:endParaRPr lang="en-GB" sz="1800" u="sng" dirty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GB" sz="1800" dirty="0"/>
              <a:t>Consider both CDL-based and TDL-based channel modelling approaches</a:t>
            </a:r>
          </a:p>
          <a:p>
            <a:pPr lvl="2">
              <a:lnSpc>
                <a:spcPct val="100000"/>
              </a:lnSpc>
            </a:pPr>
            <a:r>
              <a:rPr lang="en-GB" sz="1400" dirty="0"/>
              <a:t>For CDL-based channel modelling, use the tuned repeatable spatial channel model of TR38.827 as the </a:t>
            </a:r>
            <a:r>
              <a:rPr lang="en-GB" sz="1400" strike="sngStrike" dirty="0">
                <a:solidFill>
                  <a:srgbClr val="FF0000"/>
                </a:solidFill>
              </a:rPr>
              <a:t>basis</a:t>
            </a:r>
            <a:r>
              <a:rPr lang="en-GB" sz="1400" dirty="0">
                <a:solidFill>
                  <a:srgbClr val="FF0000"/>
                </a:solidFill>
              </a:rPr>
              <a:t> </a:t>
            </a:r>
            <a:r>
              <a:rPr lang="en-GB" sz="1400" u="sng" dirty="0">
                <a:solidFill>
                  <a:srgbClr val="FF0000"/>
                </a:solidFill>
              </a:rPr>
              <a:t>starting point </a:t>
            </a:r>
            <a:r>
              <a:rPr lang="en-GB" sz="1400" dirty="0"/>
              <a:t>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Verify 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The methodology shall include both FR1 </a:t>
            </a:r>
            <a:r>
              <a:rPr lang="en-US" sz="1800" u="sng" dirty="0">
                <a:solidFill>
                  <a:srgbClr val="FF0000"/>
                </a:solidFill>
              </a:rPr>
              <a:t>(conducted)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and FR2 </a:t>
            </a:r>
            <a:r>
              <a:rPr lang="en-US" sz="1800" u="sng" dirty="0">
                <a:solidFill>
                  <a:srgbClr val="FF0000"/>
                </a:solidFill>
              </a:rPr>
              <a:t>(wireless cable)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en-US" sz="1800" dirty="0"/>
              <a:t>with first priority for FR1.</a:t>
            </a:r>
            <a:endParaRPr lang="en-GB" sz="1800" dirty="0"/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Target completion Q2 2025</a:t>
            </a: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216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Spatial Channel Modelling in Rel-19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Kevin Holley</cp:lastModifiedBy>
  <cp:revision>10</cp:revision>
  <dcterms:created xsi:type="dcterms:W3CDTF">2024-03-01T14:58:02Z</dcterms:created>
  <dcterms:modified xsi:type="dcterms:W3CDTF">2024-03-20T08:12:46Z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